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6_9C621CA3.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4"/>
  </p:notesMasterIdLst>
  <p:sldIdLst>
    <p:sldId id="256" r:id="rId4"/>
    <p:sldId id="257" r:id="rId5"/>
    <p:sldId id="258" r:id="rId6"/>
    <p:sldId id="259" r:id="rId7"/>
    <p:sldId id="260" r:id="rId8"/>
    <p:sldId id="261" r:id="rId9"/>
    <p:sldId id="262" r:id="rId10"/>
    <p:sldId id="263" r:id="rId11"/>
    <p:sldId id="264" r:id="rId12"/>
    <p:sldId id="265" r:id="rId13"/>
    <p:sldId id="286" r:id="rId14"/>
    <p:sldId id="267" r:id="rId15"/>
    <p:sldId id="268" r:id="rId16"/>
    <p:sldId id="269" r:id="rId17"/>
    <p:sldId id="270" r:id="rId18"/>
    <p:sldId id="271" r:id="rId19"/>
    <p:sldId id="272" r:id="rId20"/>
    <p:sldId id="273" r:id="rId21"/>
    <p:sldId id="274" r:id="rId22"/>
    <p:sldId id="275" r:id="rId23"/>
    <p:sldId id="276" r:id="rId24"/>
    <p:sldId id="277" r:id="rId25"/>
    <p:sldId id="279" r:id="rId26"/>
    <p:sldId id="280" r:id="rId27"/>
    <p:sldId id="281" r:id="rId28"/>
    <p:sldId id="282" r:id="rId29"/>
    <p:sldId id="287" r:id="rId30"/>
    <p:sldId id="284" r:id="rId31"/>
    <p:sldId id="285" r:id="rId32"/>
    <p:sldId id="2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4E8F3A-9C64-E7FE-97A7-4705BB45D8F7}" name="Clíodhna Purdue" initials="CP" userId="S::cpurdue@cnam.ie::07c8db14-a7b2-44e8-9fec-c73a3549bd6c" providerId="AD"/>
  <p188:author id="{6B663387-853E-FAD9-2ECA-8190D3C34F55}" name="Emma O'Donoghue" initials="EO" userId="S::eodonoghue@cnam.ie::d7c45b5e-3d5a-4184-9bcb-3b747836080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7ECFF"/>
    <a:srgbClr val="AC9CFE"/>
    <a:srgbClr val="FE59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94C829-2585-48FB-A545-360DDE1BA284}" v="8" dt="2024-10-23T15:20:45.8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17" autoAdjust="0"/>
    <p:restoredTop sz="85731" autoAdjust="0"/>
  </p:normalViewPr>
  <p:slideViewPr>
    <p:cSldViewPr snapToGrid="0">
      <p:cViewPr varScale="1">
        <p:scale>
          <a:sx n="93" d="100"/>
          <a:sy n="93" d="100"/>
        </p:scale>
        <p:origin x="-1470" y="366"/>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O'Donoghue" userId="d7c45b5e-3d5a-4184-9bcb-3b7478360803" providerId="ADAL" clId="{BC068B90-F798-4D60-92CB-62B223A11075}"/>
    <pc:docChg chg="undo custSel modSld">
      <pc:chgData name="Emma O'Donoghue" userId="d7c45b5e-3d5a-4184-9bcb-3b7478360803" providerId="ADAL" clId="{BC068B90-F798-4D60-92CB-62B223A11075}" dt="2024-10-10T08:23:27.040" v="545" actId="26606"/>
      <pc:docMkLst>
        <pc:docMk/>
      </pc:docMkLst>
      <pc:sldChg chg="modSp mod">
        <pc:chgData name="Emma O'Donoghue" userId="d7c45b5e-3d5a-4184-9bcb-3b7478360803" providerId="ADAL" clId="{BC068B90-F798-4D60-92CB-62B223A11075}" dt="2024-10-10T07:07:36.021" v="144" actId="27636"/>
        <pc:sldMkLst>
          <pc:docMk/>
          <pc:sldMk cId="2093787088" sldId="256"/>
        </pc:sldMkLst>
        <pc:spChg chg="mod">
          <ac:chgData name="Emma O'Donoghue" userId="d7c45b5e-3d5a-4184-9bcb-3b7478360803" providerId="ADAL" clId="{BC068B90-F798-4D60-92CB-62B223A11075}" dt="2024-10-09T16:46:08.406" v="0" actId="790"/>
          <ac:spMkLst>
            <pc:docMk/>
            <pc:sldMk cId="2093787088" sldId="256"/>
            <ac:spMk id="2" creationId="{A0028245-1CCA-51DB-794C-F6AE814B2D96}"/>
          </ac:spMkLst>
        </pc:spChg>
        <pc:spChg chg="mod">
          <ac:chgData name="Emma O'Donoghue" userId="d7c45b5e-3d5a-4184-9bcb-3b7478360803" providerId="ADAL" clId="{BC068B90-F798-4D60-92CB-62B223A11075}" dt="2024-10-10T07:07:36.021" v="144" actId="27636"/>
          <ac:spMkLst>
            <pc:docMk/>
            <pc:sldMk cId="2093787088" sldId="256"/>
            <ac:spMk id="3" creationId="{0EA061A8-CF91-7867-6B5F-512E8B28E8EF}"/>
          </ac:spMkLst>
        </pc:spChg>
        <pc:spChg chg="mod">
          <ac:chgData name="Emma O'Donoghue" userId="d7c45b5e-3d5a-4184-9bcb-3b7478360803" providerId="ADAL" clId="{BC068B90-F798-4D60-92CB-62B223A11075}" dt="2024-10-09T16:46:08.406" v="0" actId="790"/>
          <ac:spMkLst>
            <pc:docMk/>
            <pc:sldMk cId="2093787088" sldId="256"/>
            <ac:spMk id="14" creationId="{AA4ECEAB-E779-D3EA-3381-302CA697CB13}"/>
          </ac:spMkLst>
        </pc:spChg>
        <pc:spChg chg="mod">
          <ac:chgData name="Emma O'Donoghue" userId="d7c45b5e-3d5a-4184-9bcb-3b7478360803" providerId="ADAL" clId="{BC068B90-F798-4D60-92CB-62B223A11075}" dt="2024-10-09T16:46:08.406" v="0" actId="790"/>
          <ac:spMkLst>
            <pc:docMk/>
            <pc:sldMk cId="2093787088" sldId="256"/>
            <ac:spMk id="15" creationId="{7955921F-FE30-09A3-4D8C-A523AA802504}"/>
          </ac:spMkLst>
        </pc:spChg>
      </pc:sldChg>
      <pc:sldChg chg="modSp mod">
        <pc:chgData name="Emma O'Donoghue" userId="d7c45b5e-3d5a-4184-9bcb-3b7478360803" providerId="ADAL" clId="{BC068B90-F798-4D60-92CB-62B223A11075}" dt="2024-10-10T07:07:11.294" v="141" actId="1076"/>
        <pc:sldMkLst>
          <pc:docMk/>
          <pc:sldMk cId="1615998781" sldId="257"/>
        </pc:sldMkLst>
        <pc:spChg chg="mod">
          <ac:chgData name="Emma O'Donoghue" userId="d7c45b5e-3d5a-4184-9bcb-3b7478360803" providerId="ADAL" clId="{BC068B90-F798-4D60-92CB-62B223A11075}" dt="2024-10-09T16:46:08.406" v="0" actId="790"/>
          <ac:spMkLst>
            <pc:docMk/>
            <pc:sldMk cId="1615998781" sldId="257"/>
            <ac:spMk id="2" creationId="{8443C221-449E-7758-F1E5-60B25B9B9BD3}"/>
          </ac:spMkLst>
        </pc:spChg>
        <pc:spChg chg="mod">
          <ac:chgData name="Emma O'Donoghue" userId="d7c45b5e-3d5a-4184-9bcb-3b7478360803" providerId="ADAL" clId="{BC068B90-F798-4D60-92CB-62B223A11075}" dt="2024-10-09T16:46:08.406" v="0" actId="790"/>
          <ac:spMkLst>
            <pc:docMk/>
            <pc:sldMk cId="1615998781" sldId="257"/>
            <ac:spMk id="3" creationId="{AE7D1589-04BE-B35F-C276-1061450FE97C}"/>
          </ac:spMkLst>
        </pc:spChg>
        <pc:spChg chg="mod">
          <ac:chgData name="Emma O'Donoghue" userId="d7c45b5e-3d5a-4184-9bcb-3b7478360803" providerId="ADAL" clId="{BC068B90-F798-4D60-92CB-62B223A11075}" dt="2024-10-10T07:07:11.294" v="141" actId="1076"/>
          <ac:spMkLst>
            <pc:docMk/>
            <pc:sldMk cId="1615998781" sldId="257"/>
            <ac:spMk id="4" creationId="{F589CEA8-7DF1-DAAF-8807-CF9A2EF52A62}"/>
          </ac:spMkLst>
        </pc:spChg>
      </pc:sldChg>
      <pc:sldChg chg="modSp mod modNotesTx">
        <pc:chgData name="Emma O'Donoghue" userId="d7c45b5e-3d5a-4184-9bcb-3b7478360803" providerId="ADAL" clId="{BC068B90-F798-4D60-92CB-62B223A11075}" dt="2024-10-10T07:39:44.745" v="535" actId="20577"/>
        <pc:sldMkLst>
          <pc:docMk/>
          <pc:sldMk cId="2894141563" sldId="258"/>
        </pc:sldMkLst>
        <pc:spChg chg="mod">
          <ac:chgData name="Emma O'Donoghue" userId="d7c45b5e-3d5a-4184-9bcb-3b7478360803" providerId="ADAL" clId="{BC068B90-F798-4D60-92CB-62B223A11075}" dt="2024-10-09T16:46:08.406" v="0" actId="790"/>
          <ac:spMkLst>
            <pc:docMk/>
            <pc:sldMk cId="2894141563" sldId="258"/>
            <ac:spMk id="4" creationId="{435D061B-9B9D-773B-9FAF-EF0355E80B14}"/>
          </ac:spMkLst>
        </pc:spChg>
        <pc:picChg chg="mod">
          <ac:chgData name="Emma O'Donoghue" userId="d7c45b5e-3d5a-4184-9bcb-3b7478360803" providerId="ADAL" clId="{BC068B90-F798-4D60-92CB-62B223A11075}" dt="2024-10-10T07:07:26.468" v="142" actId="1076"/>
          <ac:picMkLst>
            <pc:docMk/>
            <pc:sldMk cId="2894141563" sldId="258"/>
            <ac:picMk id="15" creationId="{E1953B52-8E97-FF97-5F26-8D36D48D92DF}"/>
          </ac:picMkLst>
        </pc:picChg>
      </pc:sldChg>
      <pc:sldChg chg="modSp mod modNotesTx">
        <pc:chgData name="Emma O'Donoghue" userId="d7c45b5e-3d5a-4184-9bcb-3b7478360803" providerId="ADAL" clId="{BC068B90-F798-4D60-92CB-62B223A11075}" dt="2024-10-10T07:39:23.681" v="533" actId="20577"/>
        <pc:sldMkLst>
          <pc:docMk/>
          <pc:sldMk cId="3512032314" sldId="259"/>
        </pc:sldMkLst>
        <pc:spChg chg="mod">
          <ac:chgData name="Emma O'Donoghue" userId="d7c45b5e-3d5a-4184-9bcb-3b7478360803" providerId="ADAL" clId="{BC068B90-F798-4D60-92CB-62B223A11075}" dt="2024-10-09T16:46:08.406" v="0" actId="790"/>
          <ac:spMkLst>
            <pc:docMk/>
            <pc:sldMk cId="3512032314" sldId="259"/>
            <ac:spMk id="12" creationId="{020338EB-6356-E5A9-BDC6-AE324C934863}"/>
          </ac:spMkLst>
        </pc:spChg>
        <pc:spChg chg="mod">
          <ac:chgData name="Emma O'Donoghue" userId="d7c45b5e-3d5a-4184-9bcb-3b7478360803" providerId="ADAL" clId="{BC068B90-F798-4D60-92CB-62B223A11075}" dt="2024-10-09T16:46:08.406" v="0" actId="790"/>
          <ac:spMkLst>
            <pc:docMk/>
            <pc:sldMk cId="3512032314" sldId="259"/>
            <ac:spMk id="13" creationId="{285201A8-4F34-C89B-4BA5-878FC1E02A25}"/>
          </ac:spMkLst>
        </pc:spChg>
        <pc:spChg chg="mod">
          <ac:chgData name="Emma O'Donoghue" userId="d7c45b5e-3d5a-4184-9bcb-3b7478360803" providerId="ADAL" clId="{BC068B90-F798-4D60-92CB-62B223A11075}" dt="2024-10-10T07:08:24.769" v="151" actId="20577"/>
          <ac:spMkLst>
            <pc:docMk/>
            <pc:sldMk cId="3512032314" sldId="259"/>
            <ac:spMk id="14" creationId="{461E516F-6966-F962-189A-F016CC01424D}"/>
          </ac:spMkLst>
        </pc:spChg>
        <pc:spChg chg="mod">
          <ac:chgData name="Emma O'Donoghue" userId="d7c45b5e-3d5a-4184-9bcb-3b7478360803" providerId="ADAL" clId="{BC068B90-F798-4D60-92CB-62B223A11075}" dt="2024-10-09T16:46:08.406" v="0" actId="790"/>
          <ac:spMkLst>
            <pc:docMk/>
            <pc:sldMk cId="3512032314" sldId="259"/>
            <ac:spMk id="15" creationId="{9F9E831E-2C44-C4D6-42C0-D5E6CDF52A18}"/>
          </ac:spMkLst>
        </pc:spChg>
        <pc:spChg chg="mod">
          <ac:chgData name="Emma O'Donoghue" userId="d7c45b5e-3d5a-4184-9bcb-3b7478360803" providerId="ADAL" clId="{BC068B90-F798-4D60-92CB-62B223A11075}" dt="2024-10-09T16:46:08.406" v="0" actId="790"/>
          <ac:spMkLst>
            <pc:docMk/>
            <pc:sldMk cId="3512032314" sldId="259"/>
            <ac:spMk id="16" creationId="{99008354-56C3-66EC-6607-A6BC11B67113}"/>
          </ac:spMkLst>
        </pc:spChg>
        <pc:spChg chg="mod">
          <ac:chgData name="Emma O'Donoghue" userId="d7c45b5e-3d5a-4184-9bcb-3b7478360803" providerId="ADAL" clId="{BC068B90-F798-4D60-92CB-62B223A11075}" dt="2024-10-10T07:08:06.443" v="149" actId="14100"/>
          <ac:spMkLst>
            <pc:docMk/>
            <pc:sldMk cId="3512032314" sldId="259"/>
            <ac:spMk id="20" creationId="{6F0B8B3C-DEBF-6DBB-41C3-7AA0F1074531}"/>
          </ac:spMkLst>
        </pc:spChg>
        <pc:picChg chg="mod">
          <ac:chgData name="Emma O'Donoghue" userId="d7c45b5e-3d5a-4184-9bcb-3b7478360803" providerId="ADAL" clId="{BC068B90-F798-4D60-92CB-62B223A11075}" dt="2024-10-10T07:07:58.339" v="147" actId="1076"/>
          <ac:picMkLst>
            <pc:docMk/>
            <pc:sldMk cId="3512032314" sldId="259"/>
            <ac:picMk id="24" creationId="{519A2189-772E-80D5-CF86-A9FAA019BE99}"/>
          </ac:picMkLst>
        </pc:picChg>
      </pc:sldChg>
      <pc:sldChg chg="modSp mod modNotesTx">
        <pc:chgData name="Emma O'Donoghue" userId="d7c45b5e-3d5a-4184-9bcb-3b7478360803" providerId="ADAL" clId="{BC068B90-F798-4D60-92CB-62B223A11075}" dt="2024-10-10T07:09:13.076" v="157" actId="255"/>
        <pc:sldMkLst>
          <pc:docMk/>
          <pc:sldMk cId="2318319097" sldId="260"/>
        </pc:sldMkLst>
        <pc:spChg chg="mod">
          <ac:chgData name="Emma O'Donoghue" userId="d7c45b5e-3d5a-4184-9bcb-3b7478360803" providerId="ADAL" clId="{BC068B90-F798-4D60-92CB-62B223A11075}" dt="2024-10-09T16:46:08.406" v="0" actId="790"/>
          <ac:spMkLst>
            <pc:docMk/>
            <pc:sldMk cId="2318319097" sldId="260"/>
            <ac:spMk id="4" creationId="{32FB1D20-B6FB-0EB9-6E9B-BAE0D97CC82C}"/>
          </ac:spMkLst>
        </pc:spChg>
        <pc:spChg chg="mod">
          <ac:chgData name="Emma O'Donoghue" userId="d7c45b5e-3d5a-4184-9bcb-3b7478360803" providerId="ADAL" clId="{BC068B90-F798-4D60-92CB-62B223A11075}" dt="2024-10-09T16:46:08.406" v="0" actId="790"/>
          <ac:spMkLst>
            <pc:docMk/>
            <pc:sldMk cId="2318319097" sldId="260"/>
            <ac:spMk id="6" creationId="{7BE0A3A8-E074-CF04-E38D-1A96AFE22AC2}"/>
          </ac:spMkLst>
        </pc:spChg>
        <pc:spChg chg="mod">
          <ac:chgData name="Emma O'Donoghue" userId="d7c45b5e-3d5a-4184-9bcb-3b7478360803" providerId="ADAL" clId="{BC068B90-F798-4D60-92CB-62B223A11075}" dt="2024-10-09T16:46:08.406" v="0" actId="790"/>
          <ac:spMkLst>
            <pc:docMk/>
            <pc:sldMk cId="2318319097" sldId="260"/>
            <ac:spMk id="7" creationId="{7D44E479-7BE0-7D8C-A23F-4C4E838BFC4F}"/>
          </ac:spMkLst>
        </pc:spChg>
        <pc:spChg chg="mod">
          <ac:chgData name="Emma O'Donoghue" userId="d7c45b5e-3d5a-4184-9bcb-3b7478360803" providerId="ADAL" clId="{BC068B90-F798-4D60-92CB-62B223A11075}" dt="2024-10-09T16:46:08.406" v="0" actId="790"/>
          <ac:spMkLst>
            <pc:docMk/>
            <pc:sldMk cId="2318319097" sldId="260"/>
            <ac:spMk id="8" creationId="{A6964268-A551-0656-8A27-6A36FD0CA20B}"/>
          </ac:spMkLst>
        </pc:spChg>
        <pc:spChg chg="mod">
          <ac:chgData name="Emma O'Donoghue" userId="d7c45b5e-3d5a-4184-9bcb-3b7478360803" providerId="ADAL" clId="{BC068B90-F798-4D60-92CB-62B223A11075}" dt="2024-10-09T16:46:08.406" v="0" actId="790"/>
          <ac:spMkLst>
            <pc:docMk/>
            <pc:sldMk cId="2318319097" sldId="260"/>
            <ac:spMk id="10" creationId="{B892E253-2224-A345-3C4C-5733ECF687FC}"/>
          </ac:spMkLst>
        </pc:spChg>
        <pc:spChg chg="mod">
          <ac:chgData name="Emma O'Donoghue" userId="d7c45b5e-3d5a-4184-9bcb-3b7478360803" providerId="ADAL" clId="{BC068B90-F798-4D60-92CB-62B223A11075}" dt="2024-10-10T07:08:55.694" v="154" actId="255"/>
          <ac:spMkLst>
            <pc:docMk/>
            <pc:sldMk cId="2318319097" sldId="260"/>
            <ac:spMk id="12" creationId="{D8204F31-F7F4-65B0-5CF0-18F4CFD59A4B}"/>
          </ac:spMkLst>
        </pc:spChg>
        <pc:spChg chg="mod">
          <ac:chgData name="Emma O'Donoghue" userId="d7c45b5e-3d5a-4184-9bcb-3b7478360803" providerId="ADAL" clId="{BC068B90-F798-4D60-92CB-62B223A11075}" dt="2024-10-09T16:46:08.406" v="0" actId="790"/>
          <ac:spMkLst>
            <pc:docMk/>
            <pc:sldMk cId="2318319097" sldId="260"/>
            <ac:spMk id="20" creationId="{281A77D7-0C44-5D51-633B-D7037AED5A34}"/>
          </ac:spMkLst>
        </pc:spChg>
        <pc:spChg chg="mod">
          <ac:chgData name="Emma O'Donoghue" userId="d7c45b5e-3d5a-4184-9bcb-3b7478360803" providerId="ADAL" clId="{BC068B90-F798-4D60-92CB-62B223A11075}" dt="2024-10-09T16:46:08.406" v="0" actId="790"/>
          <ac:spMkLst>
            <pc:docMk/>
            <pc:sldMk cId="2318319097" sldId="260"/>
            <ac:spMk id="21" creationId="{7090C92E-7F6E-0E90-4CFF-E36EC93D1CD5}"/>
          </ac:spMkLst>
        </pc:spChg>
        <pc:spChg chg="mod">
          <ac:chgData name="Emma O'Donoghue" userId="d7c45b5e-3d5a-4184-9bcb-3b7478360803" providerId="ADAL" clId="{BC068B90-F798-4D60-92CB-62B223A11075}" dt="2024-10-09T16:46:08.406" v="0" actId="790"/>
          <ac:spMkLst>
            <pc:docMk/>
            <pc:sldMk cId="2318319097" sldId="260"/>
            <ac:spMk id="22" creationId="{FDE8AE80-D332-72ED-ACF3-7C0BB44B61B8}"/>
          </ac:spMkLst>
        </pc:spChg>
        <pc:spChg chg="mod">
          <ac:chgData name="Emma O'Donoghue" userId="d7c45b5e-3d5a-4184-9bcb-3b7478360803" providerId="ADAL" clId="{BC068B90-F798-4D60-92CB-62B223A11075}" dt="2024-10-10T07:08:36.980" v="152" actId="113"/>
          <ac:spMkLst>
            <pc:docMk/>
            <pc:sldMk cId="2318319097" sldId="260"/>
            <ac:spMk id="23" creationId="{8D4A15C6-7F7B-005D-C5DA-71719CFCEAED}"/>
          </ac:spMkLst>
        </pc:spChg>
        <pc:spChg chg="mod">
          <ac:chgData name="Emma O'Donoghue" userId="d7c45b5e-3d5a-4184-9bcb-3b7478360803" providerId="ADAL" clId="{BC068B90-F798-4D60-92CB-62B223A11075}" dt="2024-10-10T07:09:13.076" v="157" actId="255"/>
          <ac:spMkLst>
            <pc:docMk/>
            <pc:sldMk cId="2318319097" sldId="260"/>
            <ac:spMk id="25" creationId="{3E7FC83E-A302-A54E-F221-E96F965456EA}"/>
          </ac:spMkLst>
        </pc:spChg>
      </pc:sldChg>
      <pc:sldChg chg="addSp delSp modSp mod setBg">
        <pc:chgData name="Emma O'Donoghue" userId="d7c45b5e-3d5a-4184-9bcb-3b7478360803" providerId="ADAL" clId="{BC068B90-F798-4D60-92CB-62B223A11075}" dt="2024-10-10T08:23:27.040" v="545" actId="26606"/>
        <pc:sldMkLst>
          <pc:docMk/>
          <pc:sldMk cId="2955059191" sldId="261"/>
        </pc:sldMkLst>
        <pc:spChg chg="mod">
          <ac:chgData name="Emma O'Donoghue" userId="d7c45b5e-3d5a-4184-9bcb-3b7478360803" providerId="ADAL" clId="{BC068B90-F798-4D60-92CB-62B223A11075}" dt="2024-10-10T08:23:27.040" v="545" actId="26606"/>
          <ac:spMkLst>
            <pc:docMk/>
            <pc:sldMk cId="2955059191" sldId="261"/>
            <ac:spMk id="2" creationId="{225C58CF-4111-B600-2370-7487357A41C5}"/>
          </ac:spMkLst>
        </pc:spChg>
        <pc:spChg chg="add mod ord">
          <ac:chgData name="Emma O'Donoghue" userId="d7c45b5e-3d5a-4184-9bcb-3b7478360803" providerId="ADAL" clId="{BC068B90-F798-4D60-92CB-62B223A11075}" dt="2024-10-10T08:23:27.040" v="545" actId="26606"/>
          <ac:spMkLst>
            <pc:docMk/>
            <pc:sldMk cId="2955059191" sldId="261"/>
            <ac:spMk id="7" creationId="{62D85EC5-797B-BAB4-30E7-196E68793176}"/>
          </ac:spMkLst>
        </pc:spChg>
        <pc:spChg chg="add del">
          <ac:chgData name="Emma O'Donoghue" userId="d7c45b5e-3d5a-4184-9bcb-3b7478360803" providerId="ADAL" clId="{BC068B90-F798-4D60-92CB-62B223A11075}" dt="2024-10-10T08:23:27.040" v="545" actId="26606"/>
          <ac:spMkLst>
            <pc:docMk/>
            <pc:sldMk cId="2955059191" sldId="261"/>
            <ac:spMk id="12" creationId="{D48D9584-D2FD-48CE-9E17-4E250B743B5F}"/>
          </ac:spMkLst>
        </pc:spChg>
        <pc:spChg chg="add del">
          <ac:chgData name="Emma O'Donoghue" userId="d7c45b5e-3d5a-4184-9bcb-3b7478360803" providerId="ADAL" clId="{BC068B90-F798-4D60-92CB-62B223A11075}" dt="2024-10-10T08:23:27.040" v="545" actId="26606"/>
          <ac:spMkLst>
            <pc:docMk/>
            <pc:sldMk cId="2955059191" sldId="261"/>
            <ac:spMk id="14" creationId="{CA17DEF4-6C5D-41C6-8D93-5C7CFD7ADA5E}"/>
          </ac:spMkLst>
        </pc:spChg>
        <pc:spChg chg="add del">
          <ac:chgData name="Emma O'Donoghue" userId="d7c45b5e-3d5a-4184-9bcb-3b7478360803" providerId="ADAL" clId="{BC068B90-F798-4D60-92CB-62B223A11075}" dt="2024-10-10T08:23:27.040" v="545" actId="26606"/>
          <ac:spMkLst>
            <pc:docMk/>
            <pc:sldMk cId="2955059191" sldId="261"/>
            <ac:spMk id="16" creationId="{22BBC5A3-5C8C-4FB9-AEFF-8778D2C98D29}"/>
          </ac:spMkLst>
        </pc:spChg>
        <pc:spChg chg="add del">
          <ac:chgData name="Emma O'Donoghue" userId="d7c45b5e-3d5a-4184-9bcb-3b7478360803" providerId="ADAL" clId="{BC068B90-F798-4D60-92CB-62B223A11075}" dt="2024-10-10T08:23:27.040" v="545" actId="26606"/>
          <ac:spMkLst>
            <pc:docMk/>
            <pc:sldMk cId="2955059191" sldId="261"/>
            <ac:spMk id="18" creationId="{3BB917E8-D696-4787-96D6-521A9C42F9A5}"/>
          </ac:spMkLst>
        </pc:spChg>
        <pc:spChg chg="add del">
          <ac:chgData name="Emma O'Donoghue" userId="d7c45b5e-3d5a-4184-9bcb-3b7478360803" providerId="ADAL" clId="{BC068B90-F798-4D60-92CB-62B223A11075}" dt="2024-10-10T08:23:27.040" v="545" actId="26606"/>
          <ac:spMkLst>
            <pc:docMk/>
            <pc:sldMk cId="2955059191" sldId="261"/>
            <ac:spMk id="20" creationId="{39F4C545-E278-42ED-9B78-2EBA464444A3}"/>
          </ac:spMkLst>
        </pc:spChg>
        <pc:picChg chg="add mod ord">
          <ac:chgData name="Emma O'Donoghue" userId="d7c45b5e-3d5a-4184-9bcb-3b7478360803" providerId="ADAL" clId="{BC068B90-F798-4D60-92CB-62B223A11075}" dt="2024-10-10T08:23:27.040" v="545" actId="26606"/>
          <ac:picMkLst>
            <pc:docMk/>
            <pc:sldMk cId="2955059191" sldId="261"/>
            <ac:picMk id="3" creationId="{200C3388-CB13-A5F7-8A5A-C7A27B19A496}"/>
          </ac:picMkLst>
        </pc:picChg>
        <pc:picChg chg="mod">
          <ac:chgData name="Emma O'Donoghue" userId="d7c45b5e-3d5a-4184-9bcb-3b7478360803" providerId="ADAL" clId="{BC068B90-F798-4D60-92CB-62B223A11075}" dt="2024-10-10T08:23:27.040" v="545" actId="26606"/>
          <ac:picMkLst>
            <pc:docMk/>
            <pc:sldMk cId="2955059191" sldId="261"/>
            <ac:picMk id="4" creationId="{A2C8EAC9-08F2-C5EC-8647-A8375294318F}"/>
          </ac:picMkLst>
        </pc:picChg>
        <pc:picChg chg="add mod ord">
          <ac:chgData name="Emma O'Donoghue" userId="d7c45b5e-3d5a-4184-9bcb-3b7478360803" providerId="ADAL" clId="{BC068B90-F798-4D60-92CB-62B223A11075}" dt="2024-10-10T08:23:27.040" v="545" actId="26606"/>
          <ac:picMkLst>
            <pc:docMk/>
            <pc:sldMk cId="2955059191" sldId="261"/>
            <ac:picMk id="5" creationId="{34FE6B24-98AE-96F2-FCD0-03968543B5FE}"/>
          </ac:picMkLst>
        </pc:picChg>
        <pc:picChg chg="add mod">
          <ac:chgData name="Emma O'Donoghue" userId="d7c45b5e-3d5a-4184-9bcb-3b7478360803" providerId="ADAL" clId="{BC068B90-F798-4D60-92CB-62B223A11075}" dt="2024-10-10T07:09:50.235" v="159"/>
          <ac:picMkLst>
            <pc:docMk/>
            <pc:sldMk cId="2955059191" sldId="261"/>
            <ac:picMk id="5" creationId="{6EEB8E44-6BD9-B4CC-0B8C-23A882C38437}"/>
          </ac:picMkLst>
        </pc:picChg>
        <pc:picChg chg="mod">
          <ac:chgData name="Emma O'Donoghue" userId="d7c45b5e-3d5a-4184-9bcb-3b7478360803" providerId="ADAL" clId="{BC068B90-F798-4D60-92CB-62B223A11075}" dt="2024-10-10T08:23:27.040" v="545" actId="26606"/>
          <ac:picMkLst>
            <pc:docMk/>
            <pc:sldMk cId="2955059191" sldId="261"/>
            <ac:picMk id="6" creationId="{1372B0FC-B157-51A3-F360-DAB31ADC86A9}"/>
          </ac:picMkLst>
        </pc:picChg>
      </pc:sldChg>
      <pc:sldChg chg="addSp modSp mod">
        <pc:chgData name="Emma O'Donoghue" userId="d7c45b5e-3d5a-4184-9bcb-3b7478360803" providerId="ADAL" clId="{BC068B90-F798-4D60-92CB-62B223A11075}" dt="2024-10-10T07:15:22.222" v="177" actId="12"/>
        <pc:sldMkLst>
          <pc:docMk/>
          <pc:sldMk cId="2623675555" sldId="262"/>
        </pc:sldMkLst>
        <pc:spChg chg="add mod">
          <ac:chgData name="Emma O'Donoghue" userId="d7c45b5e-3d5a-4184-9bcb-3b7478360803" providerId="ADAL" clId="{BC068B90-F798-4D60-92CB-62B223A11075}" dt="2024-10-10T07:15:15.526" v="176" actId="1076"/>
          <ac:spMkLst>
            <pc:docMk/>
            <pc:sldMk cId="2623675555" sldId="262"/>
            <ac:spMk id="2" creationId="{F409B701-6F60-E140-FA1F-38B45DDAB0D4}"/>
          </ac:spMkLst>
        </pc:spChg>
        <pc:spChg chg="mod">
          <ac:chgData name="Emma O'Donoghue" userId="d7c45b5e-3d5a-4184-9bcb-3b7478360803" providerId="ADAL" clId="{BC068B90-F798-4D60-92CB-62B223A11075}" dt="2024-10-09T16:46:08.406" v="0" actId="790"/>
          <ac:spMkLst>
            <pc:docMk/>
            <pc:sldMk cId="2623675555" sldId="262"/>
            <ac:spMk id="4" creationId="{B4D2675E-2B66-2EC0-D4EE-29131CCDF00A}"/>
          </ac:spMkLst>
        </pc:spChg>
        <pc:spChg chg="mod">
          <ac:chgData name="Emma O'Donoghue" userId="d7c45b5e-3d5a-4184-9bcb-3b7478360803" providerId="ADAL" clId="{BC068B90-F798-4D60-92CB-62B223A11075}" dt="2024-10-10T07:15:22.222" v="177" actId="12"/>
          <ac:spMkLst>
            <pc:docMk/>
            <pc:sldMk cId="2623675555" sldId="262"/>
            <ac:spMk id="5" creationId="{5C226580-D265-580F-E468-4DE0CF8482AB}"/>
          </ac:spMkLst>
        </pc:spChg>
        <pc:picChg chg="mod">
          <ac:chgData name="Emma O'Donoghue" userId="d7c45b5e-3d5a-4184-9bcb-3b7478360803" providerId="ADAL" clId="{BC068B90-F798-4D60-92CB-62B223A11075}" dt="2024-10-10T07:14:10.180" v="172" actId="1076"/>
          <ac:picMkLst>
            <pc:docMk/>
            <pc:sldMk cId="2623675555" sldId="262"/>
            <ac:picMk id="12" creationId="{5B910AC7-81A3-8120-92F8-49811F43B8DD}"/>
          </ac:picMkLst>
        </pc:picChg>
      </pc:sldChg>
      <pc:sldChg chg="modSp mod">
        <pc:chgData name="Emma O'Donoghue" userId="d7c45b5e-3d5a-4184-9bcb-3b7478360803" providerId="ADAL" clId="{BC068B90-F798-4D60-92CB-62B223A11075}" dt="2024-10-10T07:39:06.812" v="531" actId="1076"/>
        <pc:sldMkLst>
          <pc:docMk/>
          <pc:sldMk cId="1290119825" sldId="263"/>
        </pc:sldMkLst>
        <pc:spChg chg="mod">
          <ac:chgData name="Emma O'Donoghue" userId="d7c45b5e-3d5a-4184-9bcb-3b7478360803" providerId="ADAL" clId="{BC068B90-F798-4D60-92CB-62B223A11075}" dt="2024-10-09T16:46:08.406" v="0" actId="790"/>
          <ac:spMkLst>
            <pc:docMk/>
            <pc:sldMk cId="1290119825" sldId="263"/>
            <ac:spMk id="4" creationId="{435D061B-9B9D-773B-9FAF-EF0355E80B14}"/>
          </ac:spMkLst>
        </pc:spChg>
        <pc:picChg chg="mod">
          <ac:chgData name="Emma O'Donoghue" userId="d7c45b5e-3d5a-4184-9bcb-3b7478360803" providerId="ADAL" clId="{BC068B90-F798-4D60-92CB-62B223A11075}" dt="2024-10-10T07:39:06.812" v="531" actId="1076"/>
          <ac:picMkLst>
            <pc:docMk/>
            <pc:sldMk cId="1290119825" sldId="263"/>
            <ac:picMk id="6" creationId="{8927557E-F180-F98C-15AA-134DE8CB347E}"/>
          </ac:picMkLst>
        </pc:picChg>
      </pc:sldChg>
      <pc:sldChg chg="addSp modSp mod modNotesTx">
        <pc:chgData name="Emma O'Donoghue" userId="d7c45b5e-3d5a-4184-9bcb-3b7478360803" providerId="ADAL" clId="{BC068B90-F798-4D60-92CB-62B223A11075}" dt="2024-10-10T07:38:55.651" v="530" actId="20577"/>
        <pc:sldMkLst>
          <pc:docMk/>
          <pc:sldMk cId="818667656" sldId="264"/>
        </pc:sldMkLst>
        <pc:spChg chg="mod">
          <ac:chgData name="Emma O'Donoghue" userId="d7c45b5e-3d5a-4184-9bcb-3b7478360803" providerId="ADAL" clId="{BC068B90-F798-4D60-92CB-62B223A11075}" dt="2024-10-09T16:46:08.406" v="0" actId="790"/>
          <ac:spMkLst>
            <pc:docMk/>
            <pc:sldMk cId="818667656" sldId="264"/>
            <ac:spMk id="2" creationId="{604A04B6-997B-B4E1-5003-8034FAF744AA}"/>
          </ac:spMkLst>
        </pc:spChg>
        <pc:spChg chg="mod">
          <ac:chgData name="Emma O'Donoghue" userId="d7c45b5e-3d5a-4184-9bcb-3b7478360803" providerId="ADAL" clId="{BC068B90-F798-4D60-92CB-62B223A11075}" dt="2024-10-09T16:46:08.406" v="0" actId="790"/>
          <ac:spMkLst>
            <pc:docMk/>
            <pc:sldMk cId="818667656" sldId="264"/>
            <ac:spMk id="4" creationId="{32FB1D20-B6FB-0EB9-6E9B-BAE0D97CC82C}"/>
          </ac:spMkLst>
        </pc:spChg>
        <pc:spChg chg="mod">
          <ac:chgData name="Emma O'Donoghue" userId="d7c45b5e-3d5a-4184-9bcb-3b7478360803" providerId="ADAL" clId="{BC068B90-F798-4D60-92CB-62B223A11075}" dt="2024-10-10T07:16:28.082" v="188" actId="113"/>
          <ac:spMkLst>
            <pc:docMk/>
            <pc:sldMk cId="818667656" sldId="264"/>
            <ac:spMk id="5" creationId="{963FFEBA-DFE6-68BF-1C42-7F2299F9AE29}"/>
          </ac:spMkLst>
        </pc:spChg>
        <pc:spChg chg="mod">
          <ac:chgData name="Emma O'Donoghue" userId="d7c45b5e-3d5a-4184-9bcb-3b7478360803" providerId="ADAL" clId="{BC068B90-F798-4D60-92CB-62B223A11075}" dt="2024-10-09T16:46:08.406" v="0" actId="790"/>
          <ac:spMkLst>
            <pc:docMk/>
            <pc:sldMk cId="818667656" sldId="264"/>
            <ac:spMk id="6" creationId="{7BE0A3A8-E074-CF04-E38D-1A96AFE22AC2}"/>
          </ac:spMkLst>
        </pc:spChg>
        <pc:spChg chg="mod">
          <ac:chgData name="Emma O'Donoghue" userId="d7c45b5e-3d5a-4184-9bcb-3b7478360803" providerId="ADAL" clId="{BC068B90-F798-4D60-92CB-62B223A11075}" dt="2024-10-09T16:46:08.406" v="0" actId="790"/>
          <ac:spMkLst>
            <pc:docMk/>
            <pc:sldMk cId="818667656" sldId="264"/>
            <ac:spMk id="7" creationId="{7D44E479-7BE0-7D8C-A23F-4C4E838BFC4F}"/>
          </ac:spMkLst>
        </pc:spChg>
        <pc:spChg chg="mod">
          <ac:chgData name="Emma O'Donoghue" userId="d7c45b5e-3d5a-4184-9bcb-3b7478360803" providerId="ADAL" clId="{BC068B90-F798-4D60-92CB-62B223A11075}" dt="2024-10-09T16:46:08.406" v="0" actId="790"/>
          <ac:spMkLst>
            <pc:docMk/>
            <pc:sldMk cId="818667656" sldId="264"/>
            <ac:spMk id="8" creationId="{A6964268-A551-0656-8A27-6A36FD0CA20B}"/>
          </ac:spMkLst>
        </pc:spChg>
        <pc:spChg chg="mod">
          <ac:chgData name="Emma O'Donoghue" userId="d7c45b5e-3d5a-4184-9bcb-3b7478360803" providerId="ADAL" clId="{BC068B90-F798-4D60-92CB-62B223A11075}" dt="2024-10-09T16:46:08.406" v="0" actId="790"/>
          <ac:spMkLst>
            <pc:docMk/>
            <pc:sldMk cId="818667656" sldId="264"/>
            <ac:spMk id="10" creationId="{B892E253-2224-A345-3C4C-5733ECF687FC}"/>
          </ac:spMkLst>
        </pc:spChg>
        <pc:spChg chg="mod">
          <ac:chgData name="Emma O'Donoghue" userId="d7c45b5e-3d5a-4184-9bcb-3b7478360803" providerId="ADAL" clId="{BC068B90-F798-4D60-92CB-62B223A11075}" dt="2024-10-10T07:15:48.677" v="180" actId="113"/>
          <ac:spMkLst>
            <pc:docMk/>
            <pc:sldMk cId="818667656" sldId="264"/>
            <ac:spMk id="12" creationId="{D8204F31-F7F4-65B0-5CF0-18F4CFD59A4B}"/>
          </ac:spMkLst>
        </pc:spChg>
        <pc:spChg chg="mod">
          <ac:chgData name="Emma O'Donoghue" userId="d7c45b5e-3d5a-4184-9bcb-3b7478360803" providerId="ADAL" clId="{BC068B90-F798-4D60-92CB-62B223A11075}" dt="2024-10-10T07:17:22.534" v="195" actId="1076"/>
          <ac:spMkLst>
            <pc:docMk/>
            <pc:sldMk cId="818667656" sldId="264"/>
            <ac:spMk id="13" creationId="{8867D1DE-F7B0-BD0F-DBD0-DB9768E194AB}"/>
          </ac:spMkLst>
        </pc:spChg>
        <pc:spChg chg="mod">
          <ac:chgData name="Emma O'Donoghue" userId="d7c45b5e-3d5a-4184-9bcb-3b7478360803" providerId="ADAL" clId="{BC068B90-F798-4D60-92CB-62B223A11075}" dt="2024-10-10T07:17:24.161" v="196" actId="1076"/>
          <ac:spMkLst>
            <pc:docMk/>
            <pc:sldMk cId="818667656" sldId="264"/>
            <ac:spMk id="14" creationId="{85233438-BD1C-DB4D-BA57-E39C66CCCACF}"/>
          </ac:spMkLst>
        </pc:spChg>
        <pc:spChg chg="mod">
          <ac:chgData name="Emma O'Donoghue" userId="d7c45b5e-3d5a-4184-9bcb-3b7478360803" providerId="ADAL" clId="{BC068B90-F798-4D60-92CB-62B223A11075}" dt="2024-10-10T07:17:25.710" v="197" actId="1076"/>
          <ac:spMkLst>
            <pc:docMk/>
            <pc:sldMk cId="818667656" sldId="264"/>
            <ac:spMk id="15" creationId="{BA59D403-EFD5-AA44-3765-E1B6FFDC2829}"/>
          </ac:spMkLst>
        </pc:spChg>
        <pc:spChg chg="mod">
          <ac:chgData name="Emma O'Donoghue" userId="d7c45b5e-3d5a-4184-9bcb-3b7478360803" providerId="ADAL" clId="{BC068B90-F798-4D60-92CB-62B223A11075}" dt="2024-10-09T16:46:08.406" v="0" actId="790"/>
          <ac:spMkLst>
            <pc:docMk/>
            <pc:sldMk cId="818667656" sldId="264"/>
            <ac:spMk id="20" creationId="{281A77D7-0C44-5D51-633B-D7037AED5A34}"/>
          </ac:spMkLst>
        </pc:spChg>
        <pc:spChg chg="mod">
          <ac:chgData name="Emma O'Donoghue" userId="d7c45b5e-3d5a-4184-9bcb-3b7478360803" providerId="ADAL" clId="{BC068B90-F798-4D60-92CB-62B223A11075}" dt="2024-10-09T16:46:08.406" v="0" actId="790"/>
          <ac:spMkLst>
            <pc:docMk/>
            <pc:sldMk cId="818667656" sldId="264"/>
            <ac:spMk id="21" creationId="{7090C92E-7F6E-0E90-4CFF-E36EC93D1CD5}"/>
          </ac:spMkLst>
        </pc:spChg>
        <pc:spChg chg="mod">
          <ac:chgData name="Emma O'Donoghue" userId="d7c45b5e-3d5a-4184-9bcb-3b7478360803" providerId="ADAL" clId="{BC068B90-F798-4D60-92CB-62B223A11075}" dt="2024-10-09T16:46:08.406" v="0" actId="790"/>
          <ac:spMkLst>
            <pc:docMk/>
            <pc:sldMk cId="818667656" sldId="264"/>
            <ac:spMk id="23" creationId="{8D4A15C6-7F7B-005D-C5DA-71719CFCEAED}"/>
          </ac:spMkLst>
        </pc:spChg>
        <pc:spChg chg="mod">
          <ac:chgData name="Emma O'Donoghue" userId="d7c45b5e-3d5a-4184-9bcb-3b7478360803" providerId="ADAL" clId="{BC068B90-F798-4D60-92CB-62B223A11075}" dt="2024-10-10T07:16:44.667" v="192" actId="1076"/>
          <ac:spMkLst>
            <pc:docMk/>
            <pc:sldMk cId="818667656" sldId="264"/>
            <ac:spMk id="25" creationId="{3E7FC83E-A302-A54E-F221-E96F965456EA}"/>
          </ac:spMkLst>
        </pc:spChg>
        <pc:picChg chg="mod">
          <ac:chgData name="Emma O'Donoghue" userId="d7c45b5e-3d5a-4184-9bcb-3b7478360803" providerId="ADAL" clId="{BC068B90-F798-4D60-92CB-62B223A11075}" dt="2024-10-10T07:16:25.207" v="187" actId="1076"/>
          <ac:picMkLst>
            <pc:docMk/>
            <pc:sldMk cId="818667656" sldId="264"/>
            <ac:picMk id="17" creationId="{693D7831-85BF-953C-F149-0E696239C954}"/>
          </ac:picMkLst>
        </pc:picChg>
        <pc:picChg chg="mod">
          <ac:chgData name="Emma O'Donoghue" userId="d7c45b5e-3d5a-4184-9bcb-3b7478360803" providerId="ADAL" clId="{BC068B90-F798-4D60-92CB-62B223A11075}" dt="2024-10-10T07:16:22.493" v="185" actId="1076"/>
          <ac:picMkLst>
            <pc:docMk/>
            <pc:sldMk cId="818667656" sldId="264"/>
            <ac:picMk id="18" creationId="{B2148C98-229D-7E7C-AF33-547C61EE9340}"/>
          </ac:picMkLst>
        </pc:picChg>
        <pc:picChg chg="mod">
          <ac:chgData name="Emma O'Donoghue" userId="d7c45b5e-3d5a-4184-9bcb-3b7478360803" providerId="ADAL" clId="{BC068B90-F798-4D60-92CB-62B223A11075}" dt="2024-10-10T07:16:46.449" v="193" actId="1076"/>
          <ac:picMkLst>
            <pc:docMk/>
            <pc:sldMk cId="818667656" sldId="264"/>
            <ac:picMk id="19" creationId="{6DDA923A-C643-2612-296B-0A242DE2A2E9}"/>
          </ac:picMkLst>
        </pc:picChg>
        <pc:cxnChg chg="add mod">
          <ac:chgData name="Emma O'Donoghue" userId="d7c45b5e-3d5a-4184-9bcb-3b7478360803" providerId="ADAL" clId="{BC068B90-F798-4D60-92CB-62B223A11075}" dt="2024-10-10T07:16:10.171" v="181"/>
          <ac:cxnSpMkLst>
            <pc:docMk/>
            <pc:sldMk cId="818667656" sldId="264"/>
            <ac:cxnSpMk id="9" creationId="{D5EBB46F-672F-7F58-0DEF-097554DC4750}"/>
          </ac:cxnSpMkLst>
        </pc:cxnChg>
        <pc:cxnChg chg="add mod">
          <ac:chgData name="Emma O'Donoghue" userId="d7c45b5e-3d5a-4184-9bcb-3b7478360803" providerId="ADAL" clId="{BC068B90-F798-4D60-92CB-62B223A11075}" dt="2024-10-10T07:16:14.125" v="182"/>
          <ac:cxnSpMkLst>
            <pc:docMk/>
            <pc:sldMk cId="818667656" sldId="264"/>
            <ac:cxnSpMk id="11" creationId="{760D92CC-C422-BEEE-1AD7-F8B0825B2E53}"/>
          </ac:cxnSpMkLst>
        </pc:cxnChg>
        <pc:cxnChg chg="add mod">
          <ac:chgData name="Emma O'Donoghue" userId="d7c45b5e-3d5a-4184-9bcb-3b7478360803" providerId="ADAL" clId="{BC068B90-F798-4D60-92CB-62B223A11075}" dt="2024-10-10T07:16:18.067" v="183"/>
          <ac:cxnSpMkLst>
            <pc:docMk/>
            <pc:sldMk cId="818667656" sldId="264"/>
            <ac:cxnSpMk id="16" creationId="{AFEA36BD-7C82-1F60-C016-763140EFA7AD}"/>
          </ac:cxnSpMkLst>
        </pc:cxnChg>
        <pc:cxnChg chg="add mod">
          <ac:chgData name="Emma O'Donoghue" userId="d7c45b5e-3d5a-4184-9bcb-3b7478360803" providerId="ADAL" clId="{BC068B90-F798-4D60-92CB-62B223A11075}" dt="2024-10-10T07:16:18.067" v="183"/>
          <ac:cxnSpMkLst>
            <pc:docMk/>
            <pc:sldMk cId="818667656" sldId="264"/>
            <ac:cxnSpMk id="22" creationId="{76DC01B4-A03E-016F-4AAF-7D497A6D9578}"/>
          </ac:cxnSpMkLst>
        </pc:cxnChg>
        <pc:cxnChg chg="add mod">
          <ac:chgData name="Emma O'Donoghue" userId="d7c45b5e-3d5a-4184-9bcb-3b7478360803" providerId="ADAL" clId="{BC068B90-F798-4D60-92CB-62B223A11075}" dt="2024-10-10T07:17:04.970" v="194"/>
          <ac:cxnSpMkLst>
            <pc:docMk/>
            <pc:sldMk cId="818667656" sldId="264"/>
            <ac:cxnSpMk id="24" creationId="{C805A548-8FC0-3D4F-1BCB-7F450A48C285}"/>
          </ac:cxnSpMkLst>
        </pc:cxnChg>
      </pc:sldChg>
      <pc:sldChg chg="modSp mod">
        <pc:chgData name="Emma O'Donoghue" userId="d7c45b5e-3d5a-4184-9bcb-3b7478360803" providerId="ADAL" clId="{BC068B90-F798-4D60-92CB-62B223A11075}" dt="2024-10-09T16:48:32.656" v="6" actId="1076"/>
        <pc:sldMkLst>
          <pc:docMk/>
          <pc:sldMk cId="2162403671" sldId="265"/>
        </pc:sldMkLst>
        <pc:spChg chg="mod">
          <ac:chgData name="Emma O'Donoghue" userId="d7c45b5e-3d5a-4184-9bcb-3b7478360803" providerId="ADAL" clId="{BC068B90-F798-4D60-92CB-62B223A11075}" dt="2024-10-09T16:46:08.406" v="0" actId="790"/>
          <ac:spMkLst>
            <pc:docMk/>
            <pc:sldMk cId="2162403671" sldId="265"/>
            <ac:spMk id="2" creationId="{8443C221-449E-7758-F1E5-60B25B9B9BD3}"/>
          </ac:spMkLst>
        </pc:spChg>
        <pc:spChg chg="mod">
          <ac:chgData name="Emma O'Donoghue" userId="d7c45b5e-3d5a-4184-9bcb-3b7478360803" providerId="ADAL" clId="{BC068B90-F798-4D60-92CB-62B223A11075}" dt="2024-10-09T16:46:08.406" v="0" actId="790"/>
          <ac:spMkLst>
            <pc:docMk/>
            <pc:sldMk cId="2162403671" sldId="265"/>
            <ac:spMk id="3" creationId="{AE7D1589-04BE-B35F-C276-1061450FE97C}"/>
          </ac:spMkLst>
        </pc:spChg>
        <pc:spChg chg="mod">
          <ac:chgData name="Emma O'Donoghue" userId="d7c45b5e-3d5a-4184-9bcb-3b7478360803" providerId="ADAL" clId="{BC068B90-F798-4D60-92CB-62B223A11075}" dt="2024-10-09T16:48:32.656" v="6" actId="1076"/>
          <ac:spMkLst>
            <pc:docMk/>
            <pc:sldMk cId="2162403671" sldId="265"/>
            <ac:spMk id="4" creationId="{F589CEA8-7DF1-DAAF-8807-CF9A2EF52A62}"/>
          </ac:spMkLst>
        </pc:spChg>
        <pc:spChg chg="mod">
          <ac:chgData name="Emma O'Donoghue" userId="d7c45b5e-3d5a-4184-9bcb-3b7478360803" providerId="ADAL" clId="{BC068B90-F798-4D60-92CB-62B223A11075}" dt="2024-10-09T16:46:08.406" v="0" actId="790"/>
          <ac:spMkLst>
            <pc:docMk/>
            <pc:sldMk cId="2162403671" sldId="265"/>
            <ac:spMk id="9" creationId="{3073A648-5135-2DCB-0E0A-F270E4226F43}"/>
          </ac:spMkLst>
        </pc:spChg>
        <pc:spChg chg="mod">
          <ac:chgData name="Emma O'Donoghue" userId="d7c45b5e-3d5a-4184-9bcb-3b7478360803" providerId="ADAL" clId="{BC068B90-F798-4D60-92CB-62B223A11075}" dt="2024-10-09T16:46:08.406" v="0" actId="790"/>
          <ac:spMkLst>
            <pc:docMk/>
            <pc:sldMk cId="2162403671" sldId="265"/>
            <ac:spMk id="10" creationId="{5D551E8D-FAA7-0C0A-83FE-F8A085423408}"/>
          </ac:spMkLst>
        </pc:spChg>
        <pc:spChg chg="mod">
          <ac:chgData name="Emma O'Donoghue" userId="d7c45b5e-3d5a-4184-9bcb-3b7478360803" providerId="ADAL" clId="{BC068B90-F798-4D60-92CB-62B223A11075}" dt="2024-10-09T16:46:08.406" v="0" actId="790"/>
          <ac:spMkLst>
            <pc:docMk/>
            <pc:sldMk cId="2162403671" sldId="265"/>
            <ac:spMk id="15" creationId="{C0FD6F92-10A1-B430-1E2C-1A31D7021220}"/>
          </ac:spMkLst>
        </pc:spChg>
      </pc:sldChg>
      <pc:sldChg chg="modSp mod modNotesTx">
        <pc:chgData name="Emma O'Donoghue" userId="d7c45b5e-3d5a-4184-9bcb-3b7478360803" providerId="ADAL" clId="{BC068B90-F798-4D60-92CB-62B223A11075}" dt="2024-10-10T07:40:19.455" v="539" actId="1076"/>
        <pc:sldMkLst>
          <pc:docMk/>
          <pc:sldMk cId="1485500497" sldId="267"/>
        </pc:sldMkLst>
        <pc:spChg chg="mod">
          <ac:chgData name="Emma O'Donoghue" userId="d7c45b5e-3d5a-4184-9bcb-3b7478360803" providerId="ADAL" clId="{BC068B90-F798-4D60-92CB-62B223A11075}" dt="2024-10-09T16:46:08.406" v="0" actId="790"/>
          <ac:spMkLst>
            <pc:docMk/>
            <pc:sldMk cId="1485500497" sldId="267"/>
            <ac:spMk id="4" creationId="{435D061B-9B9D-773B-9FAF-EF0355E80B14}"/>
          </ac:spMkLst>
        </pc:spChg>
        <pc:picChg chg="mod">
          <ac:chgData name="Emma O'Donoghue" userId="d7c45b5e-3d5a-4184-9bcb-3b7478360803" providerId="ADAL" clId="{BC068B90-F798-4D60-92CB-62B223A11075}" dt="2024-10-10T07:40:19.455" v="539" actId="1076"/>
          <ac:picMkLst>
            <pc:docMk/>
            <pc:sldMk cId="1485500497" sldId="267"/>
            <ac:picMk id="2" creationId="{D2164A23-CFA4-ADA8-6114-267AE521CF85}"/>
          </ac:picMkLst>
        </pc:picChg>
      </pc:sldChg>
      <pc:sldChg chg="modSp mod modNotesTx">
        <pc:chgData name="Emma O'Donoghue" userId="d7c45b5e-3d5a-4184-9bcb-3b7478360803" providerId="ADAL" clId="{BC068B90-F798-4D60-92CB-62B223A11075}" dt="2024-10-10T07:20:10.679" v="237" actId="1076"/>
        <pc:sldMkLst>
          <pc:docMk/>
          <pc:sldMk cId="3912326766" sldId="268"/>
        </pc:sldMkLst>
        <pc:spChg chg="mod">
          <ac:chgData name="Emma O'Donoghue" userId="d7c45b5e-3d5a-4184-9bcb-3b7478360803" providerId="ADAL" clId="{BC068B90-F798-4D60-92CB-62B223A11075}" dt="2024-10-09T16:48:50.529" v="9" actId="20577"/>
          <ac:spMkLst>
            <pc:docMk/>
            <pc:sldMk cId="3912326766" sldId="268"/>
            <ac:spMk id="2" creationId="{225C58CF-4111-B600-2370-7487357A41C5}"/>
          </ac:spMkLst>
        </pc:spChg>
        <pc:spChg chg="mod">
          <ac:chgData name="Emma O'Donoghue" userId="d7c45b5e-3d5a-4184-9bcb-3b7478360803" providerId="ADAL" clId="{BC068B90-F798-4D60-92CB-62B223A11075}" dt="2024-10-10T07:20:01.401" v="234" actId="20577"/>
          <ac:spMkLst>
            <pc:docMk/>
            <pc:sldMk cId="3912326766" sldId="268"/>
            <ac:spMk id="9" creationId="{439BB6B8-B543-AD85-76D2-FD76513096A2}"/>
          </ac:spMkLst>
        </pc:spChg>
        <pc:spChg chg="mod">
          <ac:chgData name="Emma O'Donoghue" userId="d7c45b5e-3d5a-4184-9bcb-3b7478360803" providerId="ADAL" clId="{BC068B90-F798-4D60-92CB-62B223A11075}" dt="2024-10-09T16:46:08.406" v="0" actId="790"/>
          <ac:spMkLst>
            <pc:docMk/>
            <pc:sldMk cId="3912326766" sldId="268"/>
            <ac:spMk id="10" creationId="{87EE21AF-1210-43FE-F63E-6D7CB873F02E}"/>
          </ac:spMkLst>
        </pc:spChg>
        <pc:spChg chg="mod">
          <ac:chgData name="Emma O'Donoghue" userId="d7c45b5e-3d5a-4184-9bcb-3b7478360803" providerId="ADAL" clId="{BC068B90-F798-4D60-92CB-62B223A11075}" dt="2024-10-10T07:20:10.679" v="237" actId="1076"/>
          <ac:spMkLst>
            <pc:docMk/>
            <pc:sldMk cId="3912326766" sldId="268"/>
            <ac:spMk id="11" creationId="{498825F6-60C1-525A-0877-84FB2673A481}"/>
          </ac:spMkLst>
        </pc:spChg>
      </pc:sldChg>
      <pc:sldChg chg="modSp mod">
        <pc:chgData name="Emma O'Donoghue" userId="d7c45b5e-3d5a-4184-9bcb-3b7478360803" providerId="ADAL" clId="{BC068B90-F798-4D60-92CB-62B223A11075}" dt="2024-10-10T07:20:31.160" v="240" actId="20577"/>
        <pc:sldMkLst>
          <pc:docMk/>
          <pc:sldMk cId="690627010" sldId="269"/>
        </pc:sldMkLst>
        <pc:spChg chg="mod">
          <ac:chgData name="Emma O'Donoghue" userId="d7c45b5e-3d5a-4184-9bcb-3b7478360803" providerId="ADAL" clId="{BC068B90-F798-4D60-92CB-62B223A11075}" dt="2024-10-09T16:46:08.406" v="0" actId="790"/>
          <ac:spMkLst>
            <pc:docMk/>
            <pc:sldMk cId="690627010" sldId="269"/>
            <ac:spMk id="4" creationId="{32FB1D20-B6FB-0EB9-6E9B-BAE0D97CC82C}"/>
          </ac:spMkLst>
        </pc:spChg>
        <pc:spChg chg="mod">
          <ac:chgData name="Emma O'Donoghue" userId="d7c45b5e-3d5a-4184-9bcb-3b7478360803" providerId="ADAL" clId="{BC068B90-F798-4D60-92CB-62B223A11075}" dt="2024-10-09T16:46:08.406" v="0" actId="790"/>
          <ac:spMkLst>
            <pc:docMk/>
            <pc:sldMk cId="690627010" sldId="269"/>
            <ac:spMk id="20" creationId="{281A77D7-0C44-5D51-633B-D7037AED5A34}"/>
          </ac:spMkLst>
        </pc:spChg>
        <pc:spChg chg="mod">
          <ac:chgData name="Emma O'Donoghue" userId="d7c45b5e-3d5a-4184-9bcb-3b7478360803" providerId="ADAL" clId="{BC068B90-F798-4D60-92CB-62B223A11075}" dt="2024-10-09T16:46:08.406" v="0" actId="790"/>
          <ac:spMkLst>
            <pc:docMk/>
            <pc:sldMk cId="690627010" sldId="269"/>
            <ac:spMk id="21" creationId="{7090C92E-7F6E-0E90-4CFF-E36EC93D1CD5}"/>
          </ac:spMkLst>
        </pc:spChg>
        <pc:spChg chg="mod">
          <ac:chgData name="Emma O'Donoghue" userId="d7c45b5e-3d5a-4184-9bcb-3b7478360803" providerId="ADAL" clId="{BC068B90-F798-4D60-92CB-62B223A11075}" dt="2024-10-09T16:46:08.406" v="0" actId="790"/>
          <ac:spMkLst>
            <pc:docMk/>
            <pc:sldMk cId="690627010" sldId="269"/>
            <ac:spMk id="22" creationId="{17180B7D-4788-CA90-34D0-31BC5A87C5AB}"/>
          </ac:spMkLst>
        </pc:spChg>
        <pc:spChg chg="mod">
          <ac:chgData name="Emma O'Donoghue" userId="d7c45b5e-3d5a-4184-9bcb-3b7478360803" providerId="ADAL" clId="{BC068B90-F798-4D60-92CB-62B223A11075}" dt="2024-10-10T07:20:31.160" v="240" actId="20577"/>
          <ac:spMkLst>
            <pc:docMk/>
            <pc:sldMk cId="690627010" sldId="269"/>
            <ac:spMk id="25" creationId="{3E7FC83E-A302-A54E-F221-E96F965456EA}"/>
          </ac:spMkLst>
        </pc:spChg>
      </pc:sldChg>
      <pc:sldChg chg="modSp mod">
        <pc:chgData name="Emma O'Donoghue" userId="d7c45b5e-3d5a-4184-9bcb-3b7478360803" providerId="ADAL" clId="{BC068B90-F798-4D60-92CB-62B223A11075}" dt="2024-10-09T16:51:14.422" v="24" actId="207"/>
        <pc:sldMkLst>
          <pc:docMk/>
          <pc:sldMk cId="1450580867" sldId="270"/>
        </pc:sldMkLst>
        <pc:spChg chg="mod">
          <ac:chgData name="Emma O'Donoghue" userId="d7c45b5e-3d5a-4184-9bcb-3b7478360803" providerId="ADAL" clId="{BC068B90-F798-4D60-92CB-62B223A11075}" dt="2024-10-09T16:46:08.406" v="0" actId="790"/>
          <ac:spMkLst>
            <pc:docMk/>
            <pc:sldMk cId="1450580867" sldId="270"/>
            <ac:spMk id="4" creationId="{32FB1D20-B6FB-0EB9-6E9B-BAE0D97CC82C}"/>
          </ac:spMkLst>
        </pc:spChg>
        <pc:spChg chg="mod">
          <ac:chgData name="Emma O'Donoghue" userId="d7c45b5e-3d5a-4184-9bcb-3b7478360803" providerId="ADAL" clId="{BC068B90-F798-4D60-92CB-62B223A11075}" dt="2024-10-09T16:46:08.406" v="0" actId="790"/>
          <ac:spMkLst>
            <pc:docMk/>
            <pc:sldMk cId="1450580867" sldId="270"/>
            <ac:spMk id="7" creationId="{37132BE2-BE16-BAA6-950D-A183FF64CE5F}"/>
          </ac:spMkLst>
        </pc:spChg>
        <pc:graphicFrameChg chg="modGraphic">
          <ac:chgData name="Emma O'Donoghue" userId="d7c45b5e-3d5a-4184-9bcb-3b7478360803" providerId="ADAL" clId="{BC068B90-F798-4D60-92CB-62B223A11075}" dt="2024-10-09T16:51:14.422" v="24" actId="207"/>
          <ac:graphicFrameMkLst>
            <pc:docMk/>
            <pc:sldMk cId="1450580867" sldId="270"/>
            <ac:graphicFrameMk id="2" creationId="{E3136715-AA02-E078-4372-EE1907726FFD}"/>
          </ac:graphicFrameMkLst>
        </pc:graphicFrameChg>
      </pc:sldChg>
      <pc:sldChg chg="modSp mod">
        <pc:chgData name="Emma O'Donoghue" userId="d7c45b5e-3d5a-4184-9bcb-3b7478360803" providerId="ADAL" clId="{BC068B90-F798-4D60-92CB-62B223A11075}" dt="2024-10-09T16:50:51.860" v="20" actId="207"/>
        <pc:sldMkLst>
          <pc:docMk/>
          <pc:sldMk cId="2156229343" sldId="271"/>
        </pc:sldMkLst>
        <pc:spChg chg="mod">
          <ac:chgData name="Emma O'Donoghue" userId="d7c45b5e-3d5a-4184-9bcb-3b7478360803" providerId="ADAL" clId="{BC068B90-F798-4D60-92CB-62B223A11075}" dt="2024-10-09T16:46:08.406" v="0" actId="790"/>
          <ac:spMkLst>
            <pc:docMk/>
            <pc:sldMk cId="2156229343" sldId="271"/>
            <ac:spMk id="2" creationId="{0C721FB2-7286-BBDE-6BA4-275AA29519AA}"/>
          </ac:spMkLst>
        </pc:spChg>
        <pc:spChg chg="mod">
          <ac:chgData name="Emma O'Donoghue" userId="d7c45b5e-3d5a-4184-9bcb-3b7478360803" providerId="ADAL" clId="{BC068B90-F798-4D60-92CB-62B223A11075}" dt="2024-10-09T16:46:08.406" v="0" actId="790"/>
          <ac:spMkLst>
            <pc:docMk/>
            <pc:sldMk cId="2156229343" sldId="271"/>
            <ac:spMk id="4" creationId="{32FB1D20-B6FB-0EB9-6E9B-BAE0D97CC82C}"/>
          </ac:spMkLst>
        </pc:spChg>
        <pc:spChg chg="mod">
          <ac:chgData name="Emma O'Donoghue" userId="d7c45b5e-3d5a-4184-9bcb-3b7478360803" providerId="ADAL" clId="{BC068B90-F798-4D60-92CB-62B223A11075}" dt="2024-10-09T16:46:08.406" v="0" actId="790"/>
          <ac:spMkLst>
            <pc:docMk/>
            <pc:sldMk cId="2156229343" sldId="271"/>
            <ac:spMk id="5" creationId="{3D20EDDB-FAC5-F44A-83EB-1DB33AE8D4A9}"/>
          </ac:spMkLst>
        </pc:spChg>
        <pc:spChg chg="mod">
          <ac:chgData name="Emma O'Donoghue" userId="d7c45b5e-3d5a-4184-9bcb-3b7478360803" providerId="ADAL" clId="{BC068B90-F798-4D60-92CB-62B223A11075}" dt="2024-10-09T16:50:51.860" v="20" actId="207"/>
          <ac:spMkLst>
            <pc:docMk/>
            <pc:sldMk cId="2156229343" sldId="271"/>
            <ac:spMk id="6" creationId="{155D5E4E-EEA7-FFBC-B56F-C3390088BD5A}"/>
          </ac:spMkLst>
        </pc:spChg>
        <pc:spChg chg="mod">
          <ac:chgData name="Emma O'Donoghue" userId="d7c45b5e-3d5a-4184-9bcb-3b7478360803" providerId="ADAL" clId="{BC068B90-F798-4D60-92CB-62B223A11075}" dt="2024-10-09T16:46:08.406" v="0" actId="790"/>
          <ac:spMkLst>
            <pc:docMk/>
            <pc:sldMk cId="2156229343" sldId="271"/>
            <ac:spMk id="20" creationId="{281A77D7-0C44-5D51-633B-D7037AED5A34}"/>
          </ac:spMkLst>
        </pc:spChg>
        <pc:spChg chg="mod">
          <ac:chgData name="Emma O'Donoghue" userId="d7c45b5e-3d5a-4184-9bcb-3b7478360803" providerId="ADAL" clId="{BC068B90-F798-4D60-92CB-62B223A11075}" dt="2024-10-09T16:46:08.406" v="0" actId="790"/>
          <ac:spMkLst>
            <pc:docMk/>
            <pc:sldMk cId="2156229343" sldId="271"/>
            <ac:spMk id="21" creationId="{7090C92E-7F6E-0E90-4CFF-E36EC93D1CD5}"/>
          </ac:spMkLst>
        </pc:spChg>
        <pc:spChg chg="mod">
          <ac:chgData name="Emma O'Donoghue" userId="d7c45b5e-3d5a-4184-9bcb-3b7478360803" providerId="ADAL" clId="{BC068B90-F798-4D60-92CB-62B223A11075}" dt="2024-10-09T16:46:08.406" v="0" actId="790"/>
          <ac:spMkLst>
            <pc:docMk/>
            <pc:sldMk cId="2156229343" sldId="271"/>
            <ac:spMk id="25" creationId="{3E7FC83E-A302-A54E-F221-E96F965456EA}"/>
          </ac:spMkLst>
        </pc:spChg>
      </pc:sldChg>
      <pc:sldChg chg="modSp mod">
        <pc:chgData name="Emma O'Donoghue" userId="d7c45b5e-3d5a-4184-9bcb-3b7478360803" providerId="ADAL" clId="{BC068B90-F798-4D60-92CB-62B223A11075}" dt="2024-10-10T07:21:18.591" v="242" actId="1076"/>
        <pc:sldMkLst>
          <pc:docMk/>
          <pc:sldMk cId="1973921069" sldId="272"/>
        </pc:sldMkLst>
        <pc:spChg chg="mod">
          <ac:chgData name="Emma O'Donoghue" userId="d7c45b5e-3d5a-4184-9bcb-3b7478360803" providerId="ADAL" clId="{BC068B90-F798-4D60-92CB-62B223A11075}" dt="2024-10-10T07:21:18.591" v="242" actId="1076"/>
          <ac:spMkLst>
            <pc:docMk/>
            <pc:sldMk cId="1973921069" sldId="272"/>
            <ac:spMk id="2" creationId="{D5356464-B92B-4739-57CE-5F529389958E}"/>
          </ac:spMkLst>
        </pc:spChg>
        <pc:spChg chg="mod">
          <ac:chgData name="Emma O'Donoghue" userId="d7c45b5e-3d5a-4184-9bcb-3b7478360803" providerId="ADAL" clId="{BC068B90-F798-4D60-92CB-62B223A11075}" dt="2024-10-09T16:46:08.406" v="0" actId="790"/>
          <ac:spMkLst>
            <pc:docMk/>
            <pc:sldMk cId="1973921069" sldId="272"/>
            <ac:spMk id="4" creationId="{B4D2675E-2B66-2EC0-D4EE-29131CCDF00A}"/>
          </ac:spMkLst>
        </pc:spChg>
        <pc:spChg chg="mod">
          <ac:chgData name="Emma O'Donoghue" userId="d7c45b5e-3d5a-4184-9bcb-3b7478360803" providerId="ADAL" clId="{BC068B90-F798-4D60-92CB-62B223A11075}" dt="2024-10-09T16:54:14.998" v="43" actId="207"/>
          <ac:spMkLst>
            <pc:docMk/>
            <pc:sldMk cId="1973921069" sldId="272"/>
            <ac:spMk id="5" creationId="{5C226580-D265-580F-E468-4DE0CF8482AB}"/>
          </ac:spMkLst>
        </pc:spChg>
        <pc:spChg chg="mod">
          <ac:chgData name="Emma O'Donoghue" userId="d7c45b5e-3d5a-4184-9bcb-3b7478360803" providerId="ADAL" clId="{BC068B90-F798-4D60-92CB-62B223A11075}" dt="2024-10-10T07:21:01.011" v="241" actId="14100"/>
          <ac:spMkLst>
            <pc:docMk/>
            <pc:sldMk cId="1973921069" sldId="272"/>
            <ac:spMk id="6" creationId="{0FA6F6CC-2E52-02A4-44E5-E430EAC28EF0}"/>
          </ac:spMkLst>
        </pc:spChg>
        <pc:spChg chg="mod">
          <ac:chgData name="Emma O'Donoghue" userId="d7c45b5e-3d5a-4184-9bcb-3b7478360803" providerId="ADAL" clId="{BC068B90-F798-4D60-92CB-62B223A11075}" dt="2024-10-09T16:46:08.406" v="0" actId="790"/>
          <ac:spMkLst>
            <pc:docMk/>
            <pc:sldMk cId="1973921069" sldId="272"/>
            <ac:spMk id="8" creationId="{FCD81739-022F-145B-1458-12067AF0FE30}"/>
          </ac:spMkLst>
        </pc:spChg>
      </pc:sldChg>
      <pc:sldChg chg="modSp mod">
        <pc:chgData name="Emma O'Donoghue" userId="d7c45b5e-3d5a-4184-9bcb-3b7478360803" providerId="ADAL" clId="{BC068B90-F798-4D60-92CB-62B223A11075}" dt="2024-10-10T07:21:46.161" v="245" actId="113"/>
        <pc:sldMkLst>
          <pc:docMk/>
          <pc:sldMk cId="1317275413" sldId="273"/>
        </pc:sldMkLst>
        <pc:spChg chg="mod">
          <ac:chgData name="Emma O'Donoghue" userId="d7c45b5e-3d5a-4184-9bcb-3b7478360803" providerId="ADAL" clId="{BC068B90-F798-4D60-92CB-62B223A11075}" dt="2024-10-09T16:46:08.406" v="0" actId="790"/>
          <ac:spMkLst>
            <pc:docMk/>
            <pc:sldMk cId="1317275413" sldId="273"/>
            <ac:spMk id="2" creationId="{8443C221-449E-7758-F1E5-60B25B9B9BD3}"/>
          </ac:spMkLst>
        </pc:spChg>
        <pc:spChg chg="mod">
          <ac:chgData name="Emma O'Donoghue" userId="d7c45b5e-3d5a-4184-9bcb-3b7478360803" providerId="ADAL" clId="{BC068B90-F798-4D60-92CB-62B223A11075}" dt="2024-10-09T16:46:08.406" v="0" actId="790"/>
          <ac:spMkLst>
            <pc:docMk/>
            <pc:sldMk cId="1317275413" sldId="273"/>
            <ac:spMk id="3" creationId="{AE7D1589-04BE-B35F-C276-1061450FE97C}"/>
          </ac:spMkLst>
        </pc:spChg>
        <pc:spChg chg="mod">
          <ac:chgData name="Emma O'Donoghue" userId="d7c45b5e-3d5a-4184-9bcb-3b7478360803" providerId="ADAL" clId="{BC068B90-F798-4D60-92CB-62B223A11075}" dt="2024-10-10T07:21:46.161" v="245" actId="113"/>
          <ac:spMkLst>
            <pc:docMk/>
            <pc:sldMk cId="1317275413" sldId="273"/>
            <ac:spMk id="4" creationId="{F589CEA8-7DF1-DAAF-8807-CF9A2EF52A62}"/>
          </ac:spMkLst>
        </pc:spChg>
      </pc:sldChg>
      <pc:sldChg chg="addSp modSp mod modNotesTx">
        <pc:chgData name="Emma O'Donoghue" userId="d7c45b5e-3d5a-4184-9bcb-3b7478360803" providerId="ADAL" clId="{BC068B90-F798-4D60-92CB-62B223A11075}" dt="2024-10-10T07:29:18.329" v="470" actId="20577"/>
        <pc:sldMkLst>
          <pc:docMk/>
          <pc:sldMk cId="1884102934" sldId="274"/>
        </pc:sldMkLst>
        <pc:spChg chg="add mod">
          <ac:chgData name="Emma O'Donoghue" userId="d7c45b5e-3d5a-4184-9bcb-3b7478360803" providerId="ADAL" clId="{BC068B90-F798-4D60-92CB-62B223A11075}" dt="2024-10-10T07:28:08.827" v="465" actId="14100"/>
          <ac:spMkLst>
            <pc:docMk/>
            <pc:sldMk cId="1884102934" sldId="274"/>
            <ac:spMk id="2" creationId="{0D6D6B3B-E8D9-155B-F65C-D7C6CA9346C3}"/>
          </ac:spMkLst>
        </pc:spChg>
        <pc:spChg chg="mod">
          <ac:chgData name="Emma O'Donoghue" userId="d7c45b5e-3d5a-4184-9bcb-3b7478360803" providerId="ADAL" clId="{BC068B90-F798-4D60-92CB-62B223A11075}" dt="2024-10-09T16:56:48.298" v="51" actId="20577"/>
          <ac:spMkLst>
            <pc:docMk/>
            <pc:sldMk cId="1884102934" sldId="274"/>
            <ac:spMk id="4" creationId="{32FB1D20-B6FB-0EB9-6E9B-BAE0D97CC82C}"/>
          </ac:spMkLst>
        </pc:spChg>
        <pc:spChg chg="mod">
          <ac:chgData name="Emma O'Donoghue" userId="d7c45b5e-3d5a-4184-9bcb-3b7478360803" providerId="ADAL" clId="{BC068B90-F798-4D60-92CB-62B223A11075}" dt="2024-10-09T16:46:08.406" v="0" actId="790"/>
          <ac:spMkLst>
            <pc:docMk/>
            <pc:sldMk cId="1884102934" sldId="274"/>
            <ac:spMk id="7" creationId="{74164BF0-22D0-2696-B2E0-A0550EBC7A00}"/>
          </ac:spMkLst>
        </pc:spChg>
        <pc:spChg chg="mod">
          <ac:chgData name="Emma O'Donoghue" userId="d7c45b5e-3d5a-4184-9bcb-3b7478360803" providerId="ADAL" clId="{BC068B90-F798-4D60-92CB-62B223A11075}" dt="2024-10-09T16:46:08.406" v="0" actId="790"/>
          <ac:spMkLst>
            <pc:docMk/>
            <pc:sldMk cId="1884102934" sldId="274"/>
            <ac:spMk id="8" creationId="{E6B9BE3C-B532-6E1D-3613-F998272FE213}"/>
          </ac:spMkLst>
        </pc:spChg>
        <pc:spChg chg="mod">
          <ac:chgData name="Emma O'Donoghue" userId="d7c45b5e-3d5a-4184-9bcb-3b7478360803" providerId="ADAL" clId="{BC068B90-F798-4D60-92CB-62B223A11075}" dt="2024-10-10T07:28:16.235" v="466" actId="14100"/>
          <ac:spMkLst>
            <pc:docMk/>
            <pc:sldMk cId="1884102934" sldId="274"/>
            <ac:spMk id="20" creationId="{281A77D7-0C44-5D51-633B-D7037AED5A34}"/>
          </ac:spMkLst>
        </pc:spChg>
        <pc:spChg chg="mod">
          <ac:chgData name="Emma O'Donoghue" userId="d7c45b5e-3d5a-4184-9bcb-3b7478360803" providerId="ADAL" clId="{BC068B90-F798-4D60-92CB-62B223A11075}" dt="2024-10-10T07:29:05.178" v="468" actId="20577"/>
          <ac:spMkLst>
            <pc:docMk/>
            <pc:sldMk cId="1884102934" sldId="274"/>
            <ac:spMk id="25" creationId="{3E7FC83E-A302-A54E-F221-E96F965456EA}"/>
          </ac:spMkLst>
        </pc:spChg>
      </pc:sldChg>
      <pc:sldChg chg="modSp mod">
        <pc:chgData name="Emma O'Donoghue" userId="d7c45b5e-3d5a-4184-9bcb-3b7478360803" providerId="ADAL" clId="{BC068B90-F798-4D60-92CB-62B223A11075}" dt="2024-10-09T16:58:03.021" v="63" actId="207"/>
        <pc:sldMkLst>
          <pc:docMk/>
          <pc:sldMk cId="1974821920" sldId="275"/>
        </pc:sldMkLst>
        <pc:spChg chg="mod">
          <ac:chgData name="Emma O'Donoghue" userId="d7c45b5e-3d5a-4184-9bcb-3b7478360803" providerId="ADAL" clId="{BC068B90-F798-4D60-92CB-62B223A11075}" dt="2024-10-09T16:57:09.418" v="59" actId="207"/>
          <ac:spMkLst>
            <pc:docMk/>
            <pc:sldMk cId="1974821920" sldId="275"/>
            <ac:spMk id="2" creationId="{0C721FB2-7286-BBDE-6BA4-275AA29519AA}"/>
          </ac:spMkLst>
        </pc:spChg>
        <pc:spChg chg="mod">
          <ac:chgData name="Emma O'Donoghue" userId="d7c45b5e-3d5a-4184-9bcb-3b7478360803" providerId="ADAL" clId="{BC068B90-F798-4D60-92CB-62B223A11075}" dt="2024-10-09T16:46:08.406" v="0" actId="790"/>
          <ac:spMkLst>
            <pc:docMk/>
            <pc:sldMk cId="1974821920" sldId="275"/>
            <ac:spMk id="4" creationId="{32FB1D20-B6FB-0EB9-6E9B-BAE0D97CC82C}"/>
          </ac:spMkLst>
        </pc:spChg>
        <pc:spChg chg="mod">
          <ac:chgData name="Emma O'Donoghue" userId="d7c45b5e-3d5a-4184-9bcb-3b7478360803" providerId="ADAL" clId="{BC068B90-F798-4D60-92CB-62B223A11075}" dt="2024-10-09T16:57:37.695" v="61" actId="113"/>
          <ac:spMkLst>
            <pc:docMk/>
            <pc:sldMk cId="1974821920" sldId="275"/>
            <ac:spMk id="5" creationId="{3D20EDDB-FAC5-F44A-83EB-1DB33AE8D4A9}"/>
          </ac:spMkLst>
        </pc:spChg>
        <pc:spChg chg="mod">
          <ac:chgData name="Emma O'Donoghue" userId="d7c45b5e-3d5a-4184-9bcb-3b7478360803" providerId="ADAL" clId="{BC068B90-F798-4D60-92CB-62B223A11075}" dt="2024-10-09T16:58:03.021" v="63" actId="207"/>
          <ac:spMkLst>
            <pc:docMk/>
            <pc:sldMk cId="1974821920" sldId="275"/>
            <ac:spMk id="6" creationId="{155D5E4E-EEA7-FFBC-B56F-C3390088BD5A}"/>
          </ac:spMkLst>
        </pc:spChg>
        <pc:spChg chg="mod">
          <ac:chgData name="Emma O'Donoghue" userId="d7c45b5e-3d5a-4184-9bcb-3b7478360803" providerId="ADAL" clId="{BC068B90-F798-4D60-92CB-62B223A11075}" dt="2024-10-09T16:46:08.406" v="0" actId="790"/>
          <ac:spMkLst>
            <pc:docMk/>
            <pc:sldMk cId="1974821920" sldId="275"/>
            <ac:spMk id="20" creationId="{281A77D7-0C44-5D51-633B-D7037AED5A34}"/>
          </ac:spMkLst>
        </pc:spChg>
        <pc:spChg chg="mod">
          <ac:chgData name="Emma O'Donoghue" userId="d7c45b5e-3d5a-4184-9bcb-3b7478360803" providerId="ADAL" clId="{BC068B90-F798-4D60-92CB-62B223A11075}" dt="2024-10-09T16:57:00.067" v="54" actId="1076"/>
          <ac:spMkLst>
            <pc:docMk/>
            <pc:sldMk cId="1974821920" sldId="275"/>
            <ac:spMk id="21" creationId="{7090C92E-7F6E-0E90-4CFF-E36EC93D1CD5}"/>
          </ac:spMkLst>
        </pc:spChg>
        <pc:spChg chg="mod">
          <ac:chgData name="Emma O'Donoghue" userId="d7c45b5e-3d5a-4184-9bcb-3b7478360803" providerId="ADAL" clId="{BC068B90-F798-4D60-92CB-62B223A11075}" dt="2024-10-09T16:57:15.361" v="60"/>
          <ac:spMkLst>
            <pc:docMk/>
            <pc:sldMk cId="1974821920" sldId="275"/>
            <ac:spMk id="25" creationId="{3E7FC83E-A302-A54E-F221-E96F965456EA}"/>
          </ac:spMkLst>
        </pc:spChg>
      </pc:sldChg>
      <pc:sldChg chg="modSp mod modNotesTx">
        <pc:chgData name="Emma O'Donoghue" userId="d7c45b5e-3d5a-4184-9bcb-3b7478360803" providerId="ADAL" clId="{BC068B90-F798-4D60-92CB-62B223A11075}" dt="2024-10-10T07:40:38.772" v="542" actId="1076"/>
        <pc:sldMkLst>
          <pc:docMk/>
          <pc:sldMk cId="1764442868" sldId="276"/>
        </pc:sldMkLst>
        <pc:spChg chg="mod">
          <ac:chgData name="Emma O'Donoghue" userId="d7c45b5e-3d5a-4184-9bcb-3b7478360803" providerId="ADAL" clId="{BC068B90-F798-4D60-92CB-62B223A11075}" dt="2024-10-09T16:46:08.406" v="0" actId="790"/>
          <ac:spMkLst>
            <pc:docMk/>
            <pc:sldMk cId="1764442868" sldId="276"/>
            <ac:spMk id="4" creationId="{435D061B-9B9D-773B-9FAF-EF0355E80B14}"/>
          </ac:spMkLst>
        </pc:spChg>
        <pc:picChg chg="mod">
          <ac:chgData name="Emma O'Donoghue" userId="d7c45b5e-3d5a-4184-9bcb-3b7478360803" providerId="ADAL" clId="{BC068B90-F798-4D60-92CB-62B223A11075}" dt="2024-10-10T07:40:38.772" v="542" actId="1076"/>
          <ac:picMkLst>
            <pc:docMk/>
            <pc:sldMk cId="1764442868" sldId="276"/>
            <ac:picMk id="2" creationId="{F756981F-46CC-DEE7-2C20-B59F8144CE12}"/>
          </ac:picMkLst>
        </pc:picChg>
      </pc:sldChg>
      <pc:sldChg chg="addSp modSp mod">
        <pc:chgData name="Emma O'Donoghue" userId="d7c45b5e-3d5a-4184-9bcb-3b7478360803" providerId="ADAL" clId="{BC068B90-F798-4D60-92CB-62B223A11075}" dt="2024-10-10T07:38:13.876" v="528" actId="255"/>
        <pc:sldMkLst>
          <pc:docMk/>
          <pc:sldMk cId="4171900932" sldId="277"/>
        </pc:sldMkLst>
        <pc:spChg chg="add mod">
          <ac:chgData name="Emma O'Donoghue" userId="d7c45b5e-3d5a-4184-9bcb-3b7478360803" providerId="ADAL" clId="{BC068B90-F798-4D60-92CB-62B223A11075}" dt="2024-10-09T16:59:09.873" v="83" actId="688"/>
          <ac:spMkLst>
            <pc:docMk/>
            <pc:sldMk cId="4171900932" sldId="277"/>
            <ac:spMk id="2" creationId="{7294056C-6782-DA29-CA60-02E132CBD2C1}"/>
          </ac:spMkLst>
        </pc:spChg>
        <pc:spChg chg="mod">
          <ac:chgData name="Emma O'Donoghue" userId="d7c45b5e-3d5a-4184-9bcb-3b7478360803" providerId="ADAL" clId="{BC068B90-F798-4D60-92CB-62B223A11075}" dt="2024-10-09T16:46:08.406" v="0" actId="790"/>
          <ac:spMkLst>
            <pc:docMk/>
            <pc:sldMk cId="4171900932" sldId="277"/>
            <ac:spMk id="12" creationId="{020338EB-6356-E5A9-BDC6-AE324C934863}"/>
          </ac:spMkLst>
        </pc:spChg>
        <pc:spChg chg="mod">
          <ac:chgData name="Emma O'Donoghue" userId="d7c45b5e-3d5a-4184-9bcb-3b7478360803" providerId="ADAL" clId="{BC068B90-F798-4D60-92CB-62B223A11075}" dt="2024-10-10T07:29:37.167" v="471" actId="255"/>
          <ac:spMkLst>
            <pc:docMk/>
            <pc:sldMk cId="4171900932" sldId="277"/>
            <ac:spMk id="13" creationId="{285201A8-4F34-C89B-4BA5-878FC1E02A25}"/>
          </ac:spMkLst>
        </pc:spChg>
        <pc:spChg chg="mod">
          <ac:chgData name="Emma O'Donoghue" userId="d7c45b5e-3d5a-4184-9bcb-3b7478360803" providerId="ADAL" clId="{BC068B90-F798-4D60-92CB-62B223A11075}" dt="2024-10-10T07:38:13.876" v="528" actId="255"/>
          <ac:spMkLst>
            <pc:docMk/>
            <pc:sldMk cId="4171900932" sldId="277"/>
            <ac:spMk id="14" creationId="{461E516F-6966-F962-189A-F016CC01424D}"/>
          </ac:spMkLst>
        </pc:spChg>
        <pc:spChg chg="mod">
          <ac:chgData name="Emma O'Donoghue" userId="d7c45b5e-3d5a-4184-9bcb-3b7478360803" providerId="ADAL" clId="{BC068B90-F798-4D60-92CB-62B223A11075}" dt="2024-10-09T16:46:08.406" v="0" actId="790"/>
          <ac:spMkLst>
            <pc:docMk/>
            <pc:sldMk cId="4171900932" sldId="277"/>
            <ac:spMk id="15" creationId="{9F9E831E-2C44-C4D6-42C0-D5E6CDF52A18}"/>
          </ac:spMkLst>
        </pc:spChg>
        <pc:spChg chg="mod">
          <ac:chgData name="Emma O'Donoghue" userId="d7c45b5e-3d5a-4184-9bcb-3b7478360803" providerId="ADAL" clId="{BC068B90-F798-4D60-92CB-62B223A11075}" dt="2024-10-09T16:58:55.070" v="77" actId="20577"/>
          <ac:spMkLst>
            <pc:docMk/>
            <pc:sldMk cId="4171900932" sldId="277"/>
            <ac:spMk id="16" creationId="{99008354-56C3-66EC-6607-A6BC11B67113}"/>
          </ac:spMkLst>
        </pc:spChg>
        <pc:picChg chg="mod">
          <ac:chgData name="Emma O'Donoghue" userId="d7c45b5e-3d5a-4184-9bcb-3b7478360803" providerId="ADAL" clId="{BC068B90-F798-4D60-92CB-62B223A11075}" dt="2024-10-09T16:58:29.148" v="69" actId="1076"/>
          <ac:picMkLst>
            <pc:docMk/>
            <pc:sldMk cId="4171900932" sldId="277"/>
            <ac:picMk id="6" creationId="{189D57C3-5F98-353D-DADB-DBC2C0F220F5}"/>
          </ac:picMkLst>
        </pc:picChg>
      </pc:sldChg>
      <pc:sldChg chg="modSp mod modNotesTx">
        <pc:chgData name="Emma O'Donoghue" userId="d7c45b5e-3d5a-4184-9bcb-3b7478360803" providerId="ADAL" clId="{BC068B90-F798-4D60-92CB-62B223A11075}" dt="2024-10-10T07:37:20.495" v="522" actId="20577"/>
        <pc:sldMkLst>
          <pc:docMk/>
          <pc:sldMk cId="3375569221" sldId="278"/>
        </pc:sldMkLst>
        <pc:spChg chg="mod">
          <ac:chgData name="Emma O'Donoghue" userId="d7c45b5e-3d5a-4184-9bcb-3b7478360803" providerId="ADAL" clId="{BC068B90-F798-4D60-92CB-62B223A11075}" dt="2024-10-10T07:37:01.985" v="518" actId="1076"/>
          <ac:spMkLst>
            <pc:docMk/>
            <pc:sldMk cId="3375569221" sldId="278"/>
            <ac:spMk id="4" creationId="{435D061B-9B9D-773B-9FAF-EF0355E80B14}"/>
          </ac:spMkLst>
        </pc:spChg>
        <pc:picChg chg="mod">
          <ac:chgData name="Emma O'Donoghue" userId="d7c45b5e-3d5a-4184-9bcb-3b7478360803" providerId="ADAL" clId="{BC068B90-F798-4D60-92CB-62B223A11075}" dt="2024-10-10T07:37:04.523" v="520" actId="1076"/>
          <ac:picMkLst>
            <pc:docMk/>
            <pc:sldMk cId="3375569221" sldId="278"/>
            <ac:picMk id="2" creationId="{ACB303EF-AEDA-7C19-F7EC-D4403F8D11D8}"/>
          </ac:picMkLst>
        </pc:picChg>
        <pc:picChg chg="mod">
          <ac:chgData name="Emma O'Donoghue" userId="d7c45b5e-3d5a-4184-9bcb-3b7478360803" providerId="ADAL" clId="{BC068B90-F798-4D60-92CB-62B223A11075}" dt="2024-10-10T07:36:56.264" v="516" actId="1076"/>
          <ac:picMkLst>
            <pc:docMk/>
            <pc:sldMk cId="3375569221" sldId="278"/>
            <ac:picMk id="10" creationId="{42FE2041-A770-ECDF-B815-A39850AEED32}"/>
          </ac:picMkLst>
        </pc:picChg>
        <pc:picChg chg="mod">
          <ac:chgData name="Emma O'Donoghue" userId="d7c45b5e-3d5a-4184-9bcb-3b7478360803" providerId="ADAL" clId="{BC068B90-F798-4D60-92CB-62B223A11075}" dt="2024-10-10T07:36:59.022" v="517" actId="1076"/>
          <ac:picMkLst>
            <pc:docMk/>
            <pc:sldMk cId="3375569221" sldId="278"/>
            <ac:picMk id="12" creationId="{4EE32280-F180-346B-4CBE-6CE546DB3323}"/>
          </ac:picMkLst>
        </pc:picChg>
      </pc:sldChg>
      <pc:sldChg chg="addSp delSp modSp mod">
        <pc:chgData name="Emma O'Donoghue" userId="d7c45b5e-3d5a-4184-9bcb-3b7478360803" providerId="ADAL" clId="{BC068B90-F798-4D60-92CB-62B223A11075}" dt="2024-10-10T07:31:00.694" v="476" actId="1076"/>
        <pc:sldMkLst>
          <pc:docMk/>
          <pc:sldMk cId="811921718" sldId="279"/>
        </pc:sldMkLst>
        <pc:spChg chg="add mod">
          <ac:chgData name="Emma O'Donoghue" userId="d7c45b5e-3d5a-4184-9bcb-3b7478360803" providerId="ADAL" clId="{BC068B90-F798-4D60-92CB-62B223A11075}" dt="2024-10-09T17:01:07.097" v="105" actId="1076"/>
          <ac:spMkLst>
            <pc:docMk/>
            <pc:sldMk cId="811921718" sldId="279"/>
            <ac:spMk id="2" creationId="{AD326DBD-E2DA-FE99-F471-191F7E3073D5}"/>
          </ac:spMkLst>
        </pc:spChg>
        <pc:spChg chg="mod">
          <ac:chgData name="Emma O'Donoghue" userId="d7c45b5e-3d5a-4184-9bcb-3b7478360803" providerId="ADAL" clId="{BC068B90-F798-4D60-92CB-62B223A11075}" dt="2024-10-10T07:30:38.178" v="474" actId="14100"/>
          <ac:spMkLst>
            <pc:docMk/>
            <pc:sldMk cId="811921718" sldId="279"/>
            <ac:spMk id="3" creationId="{5817B0F7-1754-7AE6-76EC-BB5DFB2248DF}"/>
          </ac:spMkLst>
        </pc:spChg>
        <pc:spChg chg="mod">
          <ac:chgData name="Emma O'Donoghue" userId="d7c45b5e-3d5a-4184-9bcb-3b7478360803" providerId="ADAL" clId="{BC068B90-F798-4D60-92CB-62B223A11075}" dt="2024-10-09T17:01:10.456" v="107" actId="1076"/>
          <ac:spMkLst>
            <pc:docMk/>
            <pc:sldMk cId="811921718" sldId="279"/>
            <ac:spMk id="4" creationId="{3B88B95D-6954-6239-AE86-95398D66226C}"/>
          </ac:spMkLst>
        </pc:spChg>
        <pc:spChg chg="add del mod">
          <ac:chgData name="Emma O'Donoghue" userId="d7c45b5e-3d5a-4184-9bcb-3b7478360803" providerId="ADAL" clId="{BC068B90-F798-4D60-92CB-62B223A11075}" dt="2024-10-09T16:59:54.459" v="87" actId="478"/>
          <ac:spMkLst>
            <pc:docMk/>
            <pc:sldMk cId="811921718" sldId="279"/>
            <ac:spMk id="6" creationId="{7E1618E6-3BB5-0872-9A23-3B38864842ED}"/>
          </ac:spMkLst>
        </pc:spChg>
        <pc:spChg chg="add del mod">
          <ac:chgData name="Emma O'Donoghue" userId="d7c45b5e-3d5a-4184-9bcb-3b7478360803" providerId="ADAL" clId="{BC068B90-F798-4D60-92CB-62B223A11075}" dt="2024-10-09T16:59:59.545" v="89" actId="478"/>
          <ac:spMkLst>
            <pc:docMk/>
            <pc:sldMk cId="811921718" sldId="279"/>
            <ac:spMk id="7" creationId="{231FAAD4-D0B9-E2FB-F6D6-132DEAE0AC9C}"/>
          </ac:spMkLst>
        </pc:spChg>
        <pc:spChg chg="add del mod">
          <ac:chgData name="Emma O'Donoghue" userId="d7c45b5e-3d5a-4184-9bcb-3b7478360803" providerId="ADAL" clId="{BC068B90-F798-4D60-92CB-62B223A11075}" dt="2024-10-09T17:00:41.562" v="102" actId="478"/>
          <ac:spMkLst>
            <pc:docMk/>
            <pc:sldMk cId="811921718" sldId="279"/>
            <ac:spMk id="8" creationId="{BE1AE0AF-CEBF-C4A8-833F-BBF8704E709C}"/>
          </ac:spMkLst>
        </pc:spChg>
        <pc:spChg chg="add mod">
          <ac:chgData name="Emma O'Donoghue" userId="d7c45b5e-3d5a-4184-9bcb-3b7478360803" providerId="ADAL" clId="{BC068B90-F798-4D60-92CB-62B223A11075}" dt="2024-10-09T17:01:12.603" v="108" actId="1076"/>
          <ac:spMkLst>
            <pc:docMk/>
            <pc:sldMk cId="811921718" sldId="279"/>
            <ac:spMk id="9" creationId="{5929FD89-643A-5C01-3951-32B3726A11D0}"/>
          </ac:spMkLst>
        </pc:spChg>
        <pc:spChg chg="mod">
          <ac:chgData name="Emma O'Donoghue" userId="d7c45b5e-3d5a-4184-9bcb-3b7478360803" providerId="ADAL" clId="{BC068B90-F798-4D60-92CB-62B223A11075}" dt="2024-10-09T16:46:08.406" v="0" actId="790"/>
          <ac:spMkLst>
            <pc:docMk/>
            <pc:sldMk cId="811921718" sldId="279"/>
            <ac:spMk id="12" creationId="{020338EB-6356-E5A9-BDC6-AE324C934863}"/>
          </ac:spMkLst>
        </pc:spChg>
        <pc:spChg chg="mod">
          <ac:chgData name="Emma O'Donoghue" userId="d7c45b5e-3d5a-4184-9bcb-3b7478360803" providerId="ADAL" clId="{BC068B90-F798-4D60-92CB-62B223A11075}" dt="2024-10-10T07:30:14.198" v="472" actId="1076"/>
          <ac:spMkLst>
            <pc:docMk/>
            <pc:sldMk cId="811921718" sldId="279"/>
            <ac:spMk id="13" creationId="{285201A8-4F34-C89B-4BA5-878FC1E02A25}"/>
          </ac:spMkLst>
        </pc:spChg>
        <pc:spChg chg="mod">
          <ac:chgData name="Emma O'Donoghue" userId="d7c45b5e-3d5a-4184-9bcb-3b7478360803" providerId="ADAL" clId="{BC068B90-F798-4D60-92CB-62B223A11075}" dt="2024-10-10T07:30:25.110" v="473" actId="20577"/>
          <ac:spMkLst>
            <pc:docMk/>
            <pc:sldMk cId="811921718" sldId="279"/>
            <ac:spMk id="14" creationId="{461E516F-6966-F962-189A-F016CC01424D}"/>
          </ac:spMkLst>
        </pc:spChg>
        <pc:spChg chg="mod">
          <ac:chgData name="Emma O'Donoghue" userId="d7c45b5e-3d5a-4184-9bcb-3b7478360803" providerId="ADAL" clId="{BC068B90-F798-4D60-92CB-62B223A11075}" dt="2024-10-09T16:46:08.406" v="0" actId="790"/>
          <ac:spMkLst>
            <pc:docMk/>
            <pc:sldMk cId="811921718" sldId="279"/>
            <ac:spMk id="15" creationId="{9F9E831E-2C44-C4D6-42C0-D5E6CDF52A18}"/>
          </ac:spMkLst>
        </pc:spChg>
        <pc:spChg chg="mod">
          <ac:chgData name="Emma O'Donoghue" userId="d7c45b5e-3d5a-4184-9bcb-3b7478360803" providerId="ADAL" clId="{BC068B90-F798-4D60-92CB-62B223A11075}" dt="2024-10-10T07:31:00.694" v="476" actId="1076"/>
          <ac:spMkLst>
            <pc:docMk/>
            <pc:sldMk cId="811921718" sldId="279"/>
            <ac:spMk id="16" creationId="{99008354-56C3-66EC-6607-A6BC11B67113}"/>
          </ac:spMkLst>
        </pc:spChg>
      </pc:sldChg>
      <pc:sldChg chg="modSp mod modNotesTx">
        <pc:chgData name="Emma O'Donoghue" userId="d7c45b5e-3d5a-4184-9bcb-3b7478360803" providerId="ADAL" clId="{BC068B90-F798-4D60-92CB-62B223A11075}" dt="2024-10-10T07:37:42.561" v="527" actId="20577"/>
        <pc:sldMkLst>
          <pc:docMk/>
          <pc:sldMk cId="1573464601" sldId="280"/>
        </pc:sldMkLst>
        <pc:spChg chg="mod">
          <ac:chgData name="Emma O'Donoghue" userId="d7c45b5e-3d5a-4184-9bcb-3b7478360803" providerId="ADAL" clId="{BC068B90-F798-4D60-92CB-62B223A11075}" dt="2024-10-09T16:46:08.406" v="0" actId="790"/>
          <ac:spMkLst>
            <pc:docMk/>
            <pc:sldMk cId="1573464601" sldId="280"/>
            <ac:spMk id="2" creationId="{01F3DE86-F372-8DB6-EF90-77F75927F6EF}"/>
          </ac:spMkLst>
        </pc:spChg>
        <pc:spChg chg="mod">
          <ac:chgData name="Emma O'Donoghue" userId="d7c45b5e-3d5a-4184-9bcb-3b7478360803" providerId="ADAL" clId="{BC068B90-F798-4D60-92CB-62B223A11075}" dt="2024-10-09T16:46:08.406" v="0" actId="790"/>
          <ac:spMkLst>
            <pc:docMk/>
            <pc:sldMk cId="1573464601" sldId="280"/>
            <ac:spMk id="3" creationId="{5817B0F7-1754-7AE6-76EC-BB5DFB2248DF}"/>
          </ac:spMkLst>
        </pc:spChg>
        <pc:spChg chg="mod">
          <ac:chgData name="Emma O'Donoghue" userId="d7c45b5e-3d5a-4184-9bcb-3b7478360803" providerId="ADAL" clId="{BC068B90-F798-4D60-92CB-62B223A11075}" dt="2024-10-09T16:46:08.406" v="0" actId="790"/>
          <ac:spMkLst>
            <pc:docMk/>
            <pc:sldMk cId="1573464601" sldId="280"/>
            <ac:spMk id="4" creationId="{3B88B95D-6954-6239-AE86-95398D66226C}"/>
          </ac:spMkLst>
        </pc:spChg>
        <pc:spChg chg="mod">
          <ac:chgData name="Emma O'Donoghue" userId="d7c45b5e-3d5a-4184-9bcb-3b7478360803" providerId="ADAL" clId="{BC068B90-F798-4D60-92CB-62B223A11075}" dt="2024-10-10T07:31:13.056" v="478" actId="113"/>
          <ac:spMkLst>
            <pc:docMk/>
            <pc:sldMk cId="1573464601" sldId="280"/>
            <ac:spMk id="8" creationId="{D9FD1394-745F-C5AC-7453-66B96A24F6BA}"/>
          </ac:spMkLst>
        </pc:spChg>
        <pc:spChg chg="mod">
          <ac:chgData name="Emma O'Donoghue" userId="d7c45b5e-3d5a-4184-9bcb-3b7478360803" providerId="ADAL" clId="{BC068B90-F798-4D60-92CB-62B223A11075}" dt="2024-10-09T16:46:08.406" v="0" actId="790"/>
          <ac:spMkLst>
            <pc:docMk/>
            <pc:sldMk cId="1573464601" sldId="280"/>
            <ac:spMk id="12" creationId="{020338EB-6356-E5A9-BDC6-AE324C934863}"/>
          </ac:spMkLst>
        </pc:spChg>
        <pc:spChg chg="mod">
          <ac:chgData name="Emma O'Donoghue" userId="d7c45b5e-3d5a-4184-9bcb-3b7478360803" providerId="ADAL" clId="{BC068B90-F798-4D60-92CB-62B223A11075}" dt="2024-10-09T16:46:08.406" v="0" actId="790"/>
          <ac:spMkLst>
            <pc:docMk/>
            <pc:sldMk cId="1573464601" sldId="280"/>
            <ac:spMk id="13" creationId="{285201A8-4F34-C89B-4BA5-878FC1E02A25}"/>
          </ac:spMkLst>
        </pc:spChg>
        <pc:spChg chg="mod">
          <ac:chgData name="Emma O'Donoghue" userId="d7c45b5e-3d5a-4184-9bcb-3b7478360803" providerId="ADAL" clId="{BC068B90-F798-4D60-92CB-62B223A11075}" dt="2024-10-10T07:37:42.561" v="527" actId="20577"/>
          <ac:spMkLst>
            <pc:docMk/>
            <pc:sldMk cId="1573464601" sldId="280"/>
            <ac:spMk id="14" creationId="{461E516F-6966-F962-189A-F016CC01424D}"/>
          </ac:spMkLst>
        </pc:spChg>
        <pc:spChg chg="mod">
          <ac:chgData name="Emma O'Donoghue" userId="d7c45b5e-3d5a-4184-9bcb-3b7478360803" providerId="ADAL" clId="{BC068B90-F798-4D60-92CB-62B223A11075}" dt="2024-10-09T16:46:08.406" v="0" actId="790"/>
          <ac:spMkLst>
            <pc:docMk/>
            <pc:sldMk cId="1573464601" sldId="280"/>
            <ac:spMk id="15" creationId="{9F9E831E-2C44-C4D6-42C0-D5E6CDF52A18}"/>
          </ac:spMkLst>
        </pc:spChg>
        <pc:spChg chg="mod">
          <ac:chgData name="Emma O'Donoghue" userId="d7c45b5e-3d5a-4184-9bcb-3b7478360803" providerId="ADAL" clId="{BC068B90-F798-4D60-92CB-62B223A11075}" dt="2024-10-10T07:31:10.448" v="477" actId="113"/>
          <ac:spMkLst>
            <pc:docMk/>
            <pc:sldMk cId="1573464601" sldId="280"/>
            <ac:spMk id="16" creationId="{99008354-56C3-66EC-6607-A6BC11B67113}"/>
          </ac:spMkLst>
        </pc:spChg>
        <pc:spChg chg="mod">
          <ac:chgData name="Emma O'Donoghue" userId="d7c45b5e-3d5a-4184-9bcb-3b7478360803" providerId="ADAL" clId="{BC068B90-F798-4D60-92CB-62B223A11075}" dt="2024-10-09T16:46:08.406" v="0" actId="790"/>
          <ac:spMkLst>
            <pc:docMk/>
            <pc:sldMk cId="1573464601" sldId="280"/>
            <ac:spMk id="17" creationId="{96120213-7562-17B2-8049-2DDA7683E90B}"/>
          </ac:spMkLst>
        </pc:spChg>
        <pc:spChg chg="mod">
          <ac:chgData name="Emma O'Donoghue" userId="d7c45b5e-3d5a-4184-9bcb-3b7478360803" providerId="ADAL" clId="{BC068B90-F798-4D60-92CB-62B223A11075}" dt="2024-10-10T07:31:17.044" v="479" actId="113"/>
          <ac:spMkLst>
            <pc:docMk/>
            <pc:sldMk cId="1573464601" sldId="280"/>
            <ac:spMk id="19" creationId="{4876DD25-4CD8-0264-FCBD-8C07C7391406}"/>
          </ac:spMkLst>
        </pc:spChg>
      </pc:sldChg>
      <pc:sldChg chg="modSp mod modAnim modNotesTx">
        <pc:chgData name="Emma O'Donoghue" userId="d7c45b5e-3d5a-4184-9bcb-3b7478360803" providerId="ADAL" clId="{BC068B90-F798-4D60-92CB-62B223A11075}" dt="2024-10-10T07:37:35.936" v="524" actId="20577"/>
        <pc:sldMkLst>
          <pc:docMk/>
          <pc:sldMk cId="2629015247" sldId="281"/>
        </pc:sldMkLst>
        <pc:spChg chg="mod">
          <ac:chgData name="Emma O'Donoghue" userId="d7c45b5e-3d5a-4184-9bcb-3b7478360803" providerId="ADAL" clId="{BC068B90-F798-4D60-92CB-62B223A11075}" dt="2024-10-09T16:46:08.406" v="0" actId="790"/>
          <ac:spMkLst>
            <pc:docMk/>
            <pc:sldMk cId="2629015247" sldId="281"/>
            <ac:spMk id="2" creationId="{01F3DE86-F372-8DB6-EF90-77F75927F6EF}"/>
          </ac:spMkLst>
        </pc:spChg>
        <pc:spChg chg="mod">
          <ac:chgData name="Emma O'Donoghue" userId="d7c45b5e-3d5a-4184-9bcb-3b7478360803" providerId="ADAL" clId="{BC068B90-F798-4D60-92CB-62B223A11075}" dt="2024-10-10T07:32:52.201" v="490" actId="255"/>
          <ac:spMkLst>
            <pc:docMk/>
            <pc:sldMk cId="2629015247" sldId="281"/>
            <ac:spMk id="6" creationId="{B4EA91B3-7671-8DD1-969E-F7681CC568F0}"/>
          </ac:spMkLst>
        </pc:spChg>
        <pc:spChg chg="mod">
          <ac:chgData name="Emma O'Donoghue" userId="d7c45b5e-3d5a-4184-9bcb-3b7478360803" providerId="ADAL" clId="{BC068B90-F798-4D60-92CB-62B223A11075}" dt="2024-10-10T07:32:56.797" v="491" actId="255"/>
          <ac:spMkLst>
            <pc:docMk/>
            <pc:sldMk cId="2629015247" sldId="281"/>
            <ac:spMk id="7" creationId="{20A783B1-0B32-0A3C-0FA7-CB9A3FE329A2}"/>
          </ac:spMkLst>
        </pc:spChg>
        <pc:spChg chg="mod">
          <ac:chgData name="Emma O'Donoghue" userId="d7c45b5e-3d5a-4184-9bcb-3b7478360803" providerId="ADAL" clId="{BC068B90-F798-4D60-92CB-62B223A11075}" dt="2024-10-10T07:32:03.104" v="486" actId="113"/>
          <ac:spMkLst>
            <pc:docMk/>
            <pc:sldMk cId="2629015247" sldId="281"/>
            <ac:spMk id="8" creationId="{D9FD1394-745F-C5AC-7453-66B96A24F6BA}"/>
          </ac:spMkLst>
        </pc:spChg>
        <pc:spChg chg="mod">
          <ac:chgData name="Emma O'Donoghue" userId="d7c45b5e-3d5a-4184-9bcb-3b7478360803" providerId="ADAL" clId="{BC068B90-F798-4D60-92CB-62B223A11075}" dt="2024-10-10T07:32:45.762" v="489" actId="255"/>
          <ac:spMkLst>
            <pc:docMk/>
            <pc:sldMk cId="2629015247" sldId="281"/>
            <ac:spMk id="9" creationId="{277EF336-9E3E-1604-C29E-8E3E4F45EDC2}"/>
          </ac:spMkLst>
        </pc:spChg>
        <pc:spChg chg="mod">
          <ac:chgData name="Emma O'Donoghue" userId="d7c45b5e-3d5a-4184-9bcb-3b7478360803" providerId="ADAL" clId="{BC068B90-F798-4D60-92CB-62B223A11075}" dt="2024-10-10T07:31:52.630" v="483" actId="1076"/>
          <ac:spMkLst>
            <pc:docMk/>
            <pc:sldMk cId="2629015247" sldId="281"/>
            <ac:spMk id="14" creationId="{461E516F-6966-F962-189A-F016CC01424D}"/>
          </ac:spMkLst>
        </pc:spChg>
        <pc:spChg chg="mod">
          <ac:chgData name="Emma O'Donoghue" userId="d7c45b5e-3d5a-4184-9bcb-3b7478360803" providerId="ADAL" clId="{BC068B90-F798-4D60-92CB-62B223A11075}" dt="2024-10-09T16:46:08.406" v="0" actId="790"/>
          <ac:spMkLst>
            <pc:docMk/>
            <pc:sldMk cId="2629015247" sldId="281"/>
            <ac:spMk id="15" creationId="{9F9E831E-2C44-C4D6-42C0-D5E6CDF52A18}"/>
          </ac:spMkLst>
        </pc:spChg>
        <pc:spChg chg="mod">
          <ac:chgData name="Emma O'Donoghue" userId="d7c45b5e-3d5a-4184-9bcb-3b7478360803" providerId="ADAL" clId="{BC068B90-F798-4D60-92CB-62B223A11075}" dt="2024-10-10T07:31:59.109" v="485" actId="113"/>
          <ac:spMkLst>
            <pc:docMk/>
            <pc:sldMk cId="2629015247" sldId="281"/>
            <ac:spMk id="16" creationId="{99008354-56C3-66EC-6607-A6BC11B67113}"/>
          </ac:spMkLst>
        </pc:spChg>
        <pc:spChg chg="mod">
          <ac:chgData name="Emma O'Donoghue" userId="d7c45b5e-3d5a-4184-9bcb-3b7478360803" providerId="ADAL" clId="{BC068B90-F798-4D60-92CB-62B223A11075}" dt="2024-10-09T16:46:08.406" v="0" actId="790"/>
          <ac:spMkLst>
            <pc:docMk/>
            <pc:sldMk cId="2629015247" sldId="281"/>
            <ac:spMk id="17" creationId="{96120213-7562-17B2-8049-2DDA7683E90B}"/>
          </ac:spMkLst>
        </pc:spChg>
        <pc:spChg chg="mod">
          <ac:chgData name="Emma O'Donoghue" userId="d7c45b5e-3d5a-4184-9bcb-3b7478360803" providerId="ADAL" clId="{BC068B90-F798-4D60-92CB-62B223A11075}" dt="2024-10-10T07:32:08.077" v="487" actId="13926"/>
          <ac:spMkLst>
            <pc:docMk/>
            <pc:sldMk cId="2629015247" sldId="281"/>
            <ac:spMk id="19" creationId="{4876DD25-4CD8-0264-FCBD-8C07C7391406}"/>
          </ac:spMkLst>
        </pc:spChg>
        <pc:picChg chg="mod">
          <ac:chgData name="Emma O'Donoghue" userId="d7c45b5e-3d5a-4184-9bcb-3b7478360803" providerId="ADAL" clId="{BC068B90-F798-4D60-92CB-62B223A11075}" dt="2024-10-10T07:31:51.319" v="482" actId="1076"/>
          <ac:picMkLst>
            <pc:docMk/>
            <pc:sldMk cId="2629015247" sldId="281"/>
            <ac:picMk id="11" creationId="{D8B4080E-0D83-93DF-3312-31AA51B61FD1}"/>
          </ac:picMkLst>
        </pc:picChg>
      </pc:sldChg>
      <pc:sldChg chg="modSp mod">
        <pc:chgData name="Emma O'Donoghue" userId="d7c45b5e-3d5a-4184-9bcb-3b7478360803" providerId="ADAL" clId="{BC068B90-F798-4D60-92CB-62B223A11075}" dt="2024-10-10T07:34:23.770" v="497" actId="2711"/>
        <pc:sldMkLst>
          <pc:docMk/>
          <pc:sldMk cId="2397889257" sldId="282"/>
        </pc:sldMkLst>
        <pc:spChg chg="mod">
          <ac:chgData name="Emma O'Donoghue" userId="d7c45b5e-3d5a-4184-9bcb-3b7478360803" providerId="ADAL" clId="{BC068B90-F798-4D60-92CB-62B223A11075}" dt="2024-10-09T16:46:08.406" v="0" actId="790"/>
          <ac:spMkLst>
            <pc:docMk/>
            <pc:sldMk cId="2397889257" sldId="282"/>
            <ac:spMk id="2" creationId="{8443C221-449E-7758-F1E5-60B25B9B9BD3}"/>
          </ac:spMkLst>
        </pc:spChg>
        <pc:spChg chg="mod">
          <ac:chgData name="Emma O'Donoghue" userId="d7c45b5e-3d5a-4184-9bcb-3b7478360803" providerId="ADAL" clId="{BC068B90-F798-4D60-92CB-62B223A11075}" dt="2024-10-09T16:46:08.406" v="0" actId="790"/>
          <ac:spMkLst>
            <pc:docMk/>
            <pc:sldMk cId="2397889257" sldId="282"/>
            <ac:spMk id="3" creationId="{AE7D1589-04BE-B35F-C276-1061450FE97C}"/>
          </ac:spMkLst>
        </pc:spChg>
        <pc:spChg chg="mod">
          <ac:chgData name="Emma O'Donoghue" userId="d7c45b5e-3d5a-4184-9bcb-3b7478360803" providerId="ADAL" clId="{BC068B90-F798-4D60-92CB-62B223A11075}" dt="2024-10-09T16:46:08.406" v="0" actId="790"/>
          <ac:spMkLst>
            <pc:docMk/>
            <pc:sldMk cId="2397889257" sldId="282"/>
            <ac:spMk id="4" creationId="{F589CEA8-7DF1-DAAF-8807-CF9A2EF52A62}"/>
          </ac:spMkLst>
        </pc:spChg>
        <pc:spChg chg="mod">
          <ac:chgData name="Emma O'Donoghue" userId="d7c45b5e-3d5a-4184-9bcb-3b7478360803" providerId="ADAL" clId="{BC068B90-F798-4D60-92CB-62B223A11075}" dt="2024-10-10T07:34:23.770" v="497" actId="2711"/>
          <ac:spMkLst>
            <pc:docMk/>
            <pc:sldMk cId="2397889257" sldId="282"/>
            <ac:spMk id="5" creationId="{9B78060C-B8C5-CFB6-FCA6-8E1D2470EFB7}"/>
          </ac:spMkLst>
        </pc:spChg>
        <pc:spChg chg="mod">
          <ac:chgData name="Emma O'Donoghue" userId="d7c45b5e-3d5a-4184-9bcb-3b7478360803" providerId="ADAL" clId="{BC068B90-F798-4D60-92CB-62B223A11075}" dt="2024-10-10T07:34:19.195" v="496" actId="2711"/>
          <ac:spMkLst>
            <pc:docMk/>
            <pc:sldMk cId="2397889257" sldId="282"/>
            <ac:spMk id="9" creationId="{37DC321C-7838-0510-128D-4E0F347EC938}"/>
          </ac:spMkLst>
        </pc:spChg>
        <pc:spChg chg="mod">
          <ac:chgData name="Emma O'Donoghue" userId="d7c45b5e-3d5a-4184-9bcb-3b7478360803" providerId="ADAL" clId="{BC068B90-F798-4D60-92CB-62B223A11075}" dt="2024-10-09T16:46:08.406" v="0" actId="790"/>
          <ac:spMkLst>
            <pc:docMk/>
            <pc:sldMk cId="2397889257" sldId="282"/>
            <ac:spMk id="10" creationId="{64C5434F-F202-33EC-9E66-C6526A7F0EEF}"/>
          </ac:spMkLst>
        </pc:spChg>
        <pc:spChg chg="mod">
          <ac:chgData name="Emma O'Donoghue" userId="d7c45b5e-3d5a-4184-9bcb-3b7478360803" providerId="ADAL" clId="{BC068B90-F798-4D60-92CB-62B223A11075}" dt="2024-10-09T17:02:55.516" v="120" actId="14100"/>
          <ac:spMkLst>
            <pc:docMk/>
            <pc:sldMk cId="2397889257" sldId="282"/>
            <ac:spMk id="11" creationId="{19D35B83-0CC5-9F33-5647-D1B96FC74D79}"/>
          </ac:spMkLst>
        </pc:spChg>
      </pc:sldChg>
      <pc:sldChg chg="modSp mod">
        <pc:chgData name="Emma O'Donoghue" userId="d7c45b5e-3d5a-4184-9bcb-3b7478360803" providerId="ADAL" clId="{BC068B90-F798-4D60-92CB-62B223A11075}" dt="2024-10-10T07:35:16.880" v="503" actId="20577"/>
        <pc:sldMkLst>
          <pc:docMk/>
          <pc:sldMk cId="4116334597" sldId="284"/>
        </pc:sldMkLst>
        <pc:spChg chg="mod">
          <ac:chgData name="Emma O'Donoghue" userId="d7c45b5e-3d5a-4184-9bcb-3b7478360803" providerId="ADAL" clId="{BC068B90-F798-4D60-92CB-62B223A11075}" dt="2024-10-09T16:46:08.406" v="0" actId="790"/>
          <ac:spMkLst>
            <pc:docMk/>
            <pc:sldMk cId="4116334597" sldId="284"/>
            <ac:spMk id="2" creationId="{8443C221-449E-7758-F1E5-60B25B9B9BD3}"/>
          </ac:spMkLst>
        </pc:spChg>
        <pc:spChg chg="mod">
          <ac:chgData name="Emma O'Donoghue" userId="d7c45b5e-3d5a-4184-9bcb-3b7478360803" providerId="ADAL" clId="{BC068B90-F798-4D60-92CB-62B223A11075}" dt="2024-10-09T16:46:08.406" v="0" actId="790"/>
          <ac:spMkLst>
            <pc:docMk/>
            <pc:sldMk cId="4116334597" sldId="284"/>
            <ac:spMk id="3" creationId="{AE7D1589-04BE-B35F-C276-1061450FE97C}"/>
          </ac:spMkLst>
        </pc:spChg>
        <pc:spChg chg="mod">
          <ac:chgData name="Emma O'Donoghue" userId="d7c45b5e-3d5a-4184-9bcb-3b7478360803" providerId="ADAL" clId="{BC068B90-F798-4D60-92CB-62B223A11075}" dt="2024-10-10T07:35:16.880" v="503" actId="20577"/>
          <ac:spMkLst>
            <pc:docMk/>
            <pc:sldMk cId="4116334597" sldId="284"/>
            <ac:spMk id="4" creationId="{F589CEA8-7DF1-DAAF-8807-CF9A2EF52A62}"/>
          </ac:spMkLst>
        </pc:spChg>
      </pc:sldChg>
      <pc:sldChg chg="modSp mod">
        <pc:chgData name="Emma O'Donoghue" userId="d7c45b5e-3d5a-4184-9bcb-3b7478360803" providerId="ADAL" clId="{BC068B90-F798-4D60-92CB-62B223A11075}" dt="2024-10-10T07:36:29.359" v="511" actId="1076"/>
        <pc:sldMkLst>
          <pc:docMk/>
          <pc:sldMk cId="1348397410" sldId="285"/>
        </pc:sldMkLst>
        <pc:spChg chg="mod">
          <ac:chgData name="Emma O'Donoghue" userId="d7c45b5e-3d5a-4184-9bcb-3b7478360803" providerId="ADAL" clId="{BC068B90-F798-4D60-92CB-62B223A11075}" dt="2024-10-10T07:36:29.359" v="511" actId="1076"/>
          <ac:spMkLst>
            <pc:docMk/>
            <pc:sldMk cId="1348397410" sldId="285"/>
            <ac:spMk id="2" creationId="{225C58CF-4111-B600-2370-7487357A41C5}"/>
          </ac:spMkLst>
        </pc:spChg>
        <pc:spChg chg="mod">
          <ac:chgData name="Emma O'Donoghue" userId="d7c45b5e-3d5a-4184-9bcb-3b7478360803" providerId="ADAL" clId="{BC068B90-F798-4D60-92CB-62B223A11075}" dt="2024-10-09T17:03:15.429" v="124" actId="1076"/>
          <ac:spMkLst>
            <pc:docMk/>
            <pc:sldMk cId="1348397410" sldId="285"/>
            <ac:spMk id="3" creationId="{E4E1DB65-E1DD-E726-45C4-EA9CBEAD7952}"/>
          </ac:spMkLst>
        </pc:spChg>
        <pc:spChg chg="mod">
          <ac:chgData name="Emma O'Donoghue" userId="d7c45b5e-3d5a-4184-9bcb-3b7478360803" providerId="ADAL" clId="{BC068B90-F798-4D60-92CB-62B223A11075}" dt="2024-10-10T07:36:16.795" v="506" actId="1076"/>
          <ac:spMkLst>
            <pc:docMk/>
            <pc:sldMk cId="1348397410" sldId="285"/>
            <ac:spMk id="7" creationId="{E43A3B25-289B-94B6-7D69-9C4059883764}"/>
          </ac:spMkLst>
        </pc:spChg>
        <pc:spChg chg="mod">
          <ac:chgData name="Emma O'Donoghue" userId="d7c45b5e-3d5a-4184-9bcb-3b7478360803" providerId="ADAL" clId="{BC068B90-F798-4D60-92CB-62B223A11075}" dt="2024-10-09T16:46:08.406" v="0" actId="790"/>
          <ac:spMkLst>
            <pc:docMk/>
            <pc:sldMk cId="1348397410" sldId="285"/>
            <ac:spMk id="9" creationId="{439BB6B8-B543-AD85-76D2-FD76513096A2}"/>
          </ac:spMkLst>
        </pc:spChg>
        <pc:picChg chg="mod">
          <ac:chgData name="Emma O'Donoghue" userId="d7c45b5e-3d5a-4184-9bcb-3b7478360803" providerId="ADAL" clId="{BC068B90-F798-4D60-92CB-62B223A11075}" dt="2024-10-10T07:36:27.132" v="510" actId="1076"/>
          <ac:picMkLst>
            <pc:docMk/>
            <pc:sldMk cId="1348397410" sldId="285"/>
            <ac:picMk id="8" creationId="{925C6E6A-D1DF-0E64-AD3E-296CBD059991}"/>
          </ac:picMkLst>
        </pc:picChg>
      </pc:sldChg>
      <pc:sldChg chg="modSp mod">
        <pc:chgData name="Emma O'Donoghue" userId="d7c45b5e-3d5a-4184-9bcb-3b7478360803" providerId="ADAL" clId="{BC068B90-F798-4D60-92CB-62B223A11075}" dt="2024-10-10T07:19:40.022" v="231" actId="1076"/>
        <pc:sldMkLst>
          <pc:docMk/>
          <pc:sldMk cId="1962560371" sldId="286"/>
        </pc:sldMkLst>
        <pc:spChg chg="mod">
          <ac:chgData name="Emma O'Donoghue" userId="d7c45b5e-3d5a-4184-9bcb-3b7478360803" providerId="ADAL" clId="{BC068B90-F798-4D60-92CB-62B223A11075}" dt="2024-10-09T16:46:08.406" v="0" actId="790"/>
          <ac:spMkLst>
            <pc:docMk/>
            <pc:sldMk cId="1962560371" sldId="286"/>
            <ac:spMk id="2" creationId="{8443C221-449E-7758-F1E5-60B25B9B9BD3}"/>
          </ac:spMkLst>
        </pc:spChg>
        <pc:spChg chg="mod">
          <ac:chgData name="Emma O'Donoghue" userId="d7c45b5e-3d5a-4184-9bcb-3b7478360803" providerId="ADAL" clId="{BC068B90-F798-4D60-92CB-62B223A11075}" dt="2024-10-09T16:46:08.406" v="0" actId="790"/>
          <ac:spMkLst>
            <pc:docMk/>
            <pc:sldMk cId="1962560371" sldId="286"/>
            <ac:spMk id="3" creationId="{AE7D1589-04BE-B35F-C276-1061450FE97C}"/>
          </ac:spMkLst>
        </pc:spChg>
        <pc:spChg chg="mod">
          <ac:chgData name="Emma O'Donoghue" userId="d7c45b5e-3d5a-4184-9bcb-3b7478360803" providerId="ADAL" clId="{BC068B90-F798-4D60-92CB-62B223A11075}" dt="2024-10-10T07:19:25.157" v="223" actId="113"/>
          <ac:spMkLst>
            <pc:docMk/>
            <pc:sldMk cId="1962560371" sldId="286"/>
            <ac:spMk id="4" creationId="{F589CEA8-7DF1-DAAF-8807-CF9A2EF52A62}"/>
          </ac:spMkLst>
        </pc:spChg>
        <pc:spChg chg="mod">
          <ac:chgData name="Emma O'Donoghue" userId="d7c45b5e-3d5a-4184-9bcb-3b7478360803" providerId="ADAL" clId="{BC068B90-F798-4D60-92CB-62B223A11075}" dt="2024-10-09T16:46:08.406" v="0" actId="790"/>
          <ac:spMkLst>
            <pc:docMk/>
            <pc:sldMk cId="1962560371" sldId="286"/>
            <ac:spMk id="5" creationId="{1BD0276B-4649-8A83-C266-5E4C559F99DF}"/>
          </ac:spMkLst>
        </pc:spChg>
        <pc:spChg chg="mod">
          <ac:chgData name="Emma O'Donoghue" userId="d7c45b5e-3d5a-4184-9bcb-3b7478360803" providerId="ADAL" clId="{BC068B90-F798-4D60-92CB-62B223A11075}" dt="2024-10-09T16:46:08.406" v="0" actId="790"/>
          <ac:spMkLst>
            <pc:docMk/>
            <pc:sldMk cId="1962560371" sldId="286"/>
            <ac:spMk id="9" creationId="{3073A648-5135-2DCB-0E0A-F270E4226F43}"/>
          </ac:spMkLst>
        </pc:spChg>
        <pc:spChg chg="mod">
          <ac:chgData name="Emma O'Donoghue" userId="d7c45b5e-3d5a-4184-9bcb-3b7478360803" providerId="ADAL" clId="{BC068B90-F798-4D60-92CB-62B223A11075}" dt="2024-10-09T16:46:08.406" v="0" actId="790"/>
          <ac:spMkLst>
            <pc:docMk/>
            <pc:sldMk cId="1962560371" sldId="286"/>
            <ac:spMk id="10" creationId="{5D551E8D-FAA7-0C0A-83FE-F8A085423408}"/>
          </ac:spMkLst>
        </pc:spChg>
        <pc:spChg chg="mod">
          <ac:chgData name="Emma O'Donoghue" userId="d7c45b5e-3d5a-4184-9bcb-3b7478360803" providerId="ADAL" clId="{BC068B90-F798-4D60-92CB-62B223A11075}" dt="2024-10-10T07:18:54.026" v="204" actId="1076"/>
          <ac:spMkLst>
            <pc:docMk/>
            <pc:sldMk cId="1962560371" sldId="286"/>
            <ac:spMk id="11" creationId="{FD2F91D1-104C-2ED4-D377-817D47A03009}"/>
          </ac:spMkLst>
        </pc:spChg>
        <pc:spChg chg="mod">
          <ac:chgData name="Emma O'Donoghue" userId="d7c45b5e-3d5a-4184-9bcb-3b7478360803" providerId="ADAL" clId="{BC068B90-F798-4D60-92CB-62B223A11075}" dt="2024-10-09T16:46:08.406" v="0" actId="790"/>
          <ac:spMkLst>
            <pc:docMk/>
            <pc:sldMk cId="1962560371" sldId="286"/>
            <ac:spMk id="12" creationId="{B5C859A2-3EB2-4CD0-D348-039DF7BA065E}"/>
          </ac:spMkLst>
        </pc:spChg>
        <pc:spChg chg="mod">
          <ac:chgData name="Emma O'Donoghue" userId="d7c45b5e-3d5a-4184-9bcb-3b7478360803" providerId="ADAL" clId="{BC068B90-F798-4D60-92CB-62B223A11075}" dt="2024-10-10T07:19:34.881" v="227" actId="1076"/>
          <ac:spMkLst>
            <pc:docMk/>
            <pc:sldMk cId="1962560371" sldId="286"/>
            <ac:spMk id="13" creationId="{F695FBA8-27E1-92AF-EF5E-493E00D8D3ED}"/>
          </ac:spMkLst>
        </pc:spChg>
        <pc:spChg chg="mod">
          <ac:chgData name="Emma O'Donoghue" userId="d7c45b5e-3d5a-4184-9bcb-3b7478360803" providerId="ADAL" clId="{BC068B90-F798-4D60-92CB-62B223A11075}" dt="2024-10-09T16:46:08.406" v="0" actId="790"/>
          <ac:spMkLst>
            <pc:docMk/>
            <pc:sldMk cId="1962560371" sldId="286"/>
            <ac:spMk id="14" creationId="{7887EBAE-799F-7FDB-4A3F-EED07522CE8C}"/>
          </ac:spMkLst>
        </pc:spChg>
        <pc:spChg chg="mod">
          <ac:chgData name="Emma O'Donoghue" userId="d7c45b5e-3d5a-4184-9bcb-3b7478360803" providerId="ADAL" clId="{BC068B90-F798-4D60-92CB-62B223A11075}" dt="2024-10-10T07:19:28.732" v="224" actId="1076"/>
          <ac:spMkLst>
            <pc:docMk/>
            <pc:sldMk cId="1962560371" sldId="286"/>
            <ac:spMk id="15" creationId="{861DC186-BA86-FF98-7C39-6A8B30735EFD}"/>
          </ac:spMkLst>
        </pc:spChg>
        <pc:spChg chg="mod">
          <ac:chgData name="Emma O'Donoghue" userId="d7c45b5e-3d5a-4184-9bcb-3b7478360803" providerId="ADAL" clId="{BC068B90-F798-4D60-92CB-62B223A11075}" dt="2024-10-09T16:46:08.406" v="0" actId="790"/>
          <ac:spMkLst>
            <pc:docMk/>
            <pc:sldMk cId="1962560371" sldId="286"/>
            <ac:spMk id="16" creationId="{F62E43C8-FBAB-270B-859C-389AF2DE6392}"/>
          </ac:spMkLst>
        </pc:spChg>
        <pc:spChg chg="mod">
          <ac:chgData name="Emma O'Donoghue" userId="d7c45b5e-3d5a-4184-9bcb-3b7478360803" providerId="ADAL" clId="{BC068B90-F798-4D60-92CB-62B223A11075}" dt="2024-10-09T16:46:08.406" v="0" actId="790"/>
          <ac:spMkLst>
            <pc:docMk/>
            <pc:sldMk cId="1962560371" sldId="286"/>
            <ac:spMk id="17" creationId="{91137ECE-3BC3-8258-B5DE-BC42D15FC09C}"/>
          </ac:spMkLst>
        </pc:spChg>
        <pc:spChg chg="mod">
          <ac:chgData name="Emma O'Donoghue" userId="d7c45b5e-3d5a-4184-9bcb-3b7478360803" providerId="ADAL" clId="{BC068B90-F798-4D60-92CB-62B223A11075}" dt="2024-10-09T16:46:08.406" v="0" actId="790"/>
          <ac:spMkLst>
            <pc:docMk/>
            <pc:sldMk cId="1962560371" sldId="286"/>
            <ac:spMk id="40" creationId="{1A08EB0C-AF56-AAB2-0977-51CDAAA6A777}"/>
          </ac:spMkLst>
        </pc:spChg>
        <pc:spChg chg="mod">
          <ac:chgData name="Emma O'Donoghue" userId="d7c45b5e-3d5a-4184-9bcb-3b7478360803" providerId="ADAL" clId="{BC068B90-F798-4D60-92CB-62B223A11075}" dt="2024-10-10T07:18:18.453" v="198" actId="113"/>
          <ac:spMkLst>
            <pc:docMk/>
            <pc:sldMk cId="1962560371" sldId="286"/>
            <ac:spMk id="42" creationId="{75407268-FA77-DDF6-E3F1-204495038BB4}"/>
          </ac:spMkLst>
        </pc:spChg>
        <pc:spChg chg="mod">
          <ac:chgData name="Emma O'Donoghue" userId="d7c45b5e-3d5a-4184-9bcb-3b7478360803" providerId="ADAL" clId="{BC068B90-F798-4D60-92CB-62B223A11075}" dt="2024-10-09T16:46:08.406" v="0" actId="790"/>
          <ac:spMkLst>
            <pc:docMk/>
            <pc:sldMk cId="1962560371" sldId="286"/>
            <ac:spMk id="43" creationId="{A16DBD41-0D0D-C4DD-09D6-040447ADB799}"/>
          </ac:spMkLst>
        </pc:spChg>
        <pc:spChg chg="mod">
          <ac:chgData name="Emma O'Donoghue" userId="d7c45b5e-3d5a-4184-9bcb-3b7478360803" providerId="ADAL" clId="{BC068B90-F798-4D60-92CB-62B223A11075}" dt="2024-10-10T07:18:25.379" v="201" actId="207"/>
          <ac:spMkLst>
            <pc:docMk/>
            <pc:sldMk cId="1962560371" sldId="286"/>
            <ac:spMk id="44" creationId="{219E4CE3-1B63-310C-D49B-7FCC20D4B2ED}"/>
          </ac:spMkLst>
        </pc:spChg>
        <pc:spChg chg="mod">
          <ac:chgData name="Emma O'Donoghue" userId="d7c45b5e-3d5a-4184-9bcb-3b7478360803" providerId="ADAL" clId="{BC068B90-F798-4D60-92CB-62B223A11075}" dt="2024-10-10T07:19:30.818" v="225" actId="1076"/>
          <ac:spMkLst>
            <pc:docMk/>
            <pc:sldMk cId="1962560371" sldId="286"/>
            <ac:spMk id="45" creationId="{C4493AA2-EB03-F89A-7066-70E90CDA1FBD}"/>
          </ac:spMkLst>
        </pc:spChg>
        <pc:spChg chg="mod">
          <ac:chgData name="Emma O'Donoghue" userId="d7c45b5e-3d5a-4184-9bcb-3b7478360803" providerId="ADAL" clId="{BC068B90-F798-4D60-92CB-62B223A11075}" dt="2024-10-10T07:19:32.664" v="226" actId="1076"/>
          <ac:spMkLst>
            <pc:docMk/>
            <pc:sldMk cId="1962560371" sldId="286"/>
            <ac:spMk id="46" creationId="{B5498CB8-5307-E3C2-72BD-F5D288D2A902}"/>
          </ac:spMkLst>
        </pc:spChg>
        <pc:picChg chg="mod">
          <ac:chgData name="Emma O'Donoghue" userId="d7c45b5e-3d5a-4184-9bcb-3b7478360803" providerId="ADAL" clId="{BC068B90-F798-4D60-92CB-62B223A11075}" dt="2024-10-10T07:19:40.022" v="231" actId="1076"/>
          <ac:picMkLst>
            <pc:docMk/>
            <pc:sldMk cId="1962560371" sldId="286"/>
            <ac:picMk id="19" creationId="{4CF8A182-36EB-06AA-D7E2-0F716EBEA6BF}"/>
          </ac:picMkLst>
        </pc:picChg>
        <pc:picChg chg="mod">
          <ac:chgData name="Emma O'Donoghue" userId="d7c45b5e-3d5a-4184-9bcb-3b7478360803" providerId="ADAL" clId="{BC068B90-F798-4D60-92CB-62B223A11075}" dt="2024-10-10T07:19:11.081" v="218" actId="1076"/>
          <ac:picMkLst>
            <pc:docMk/>
            <pc:sldMk cId="1962560371" sldId="286"/>
            <ac:picMk id="20" creationId="{D46DEBE0-DCBE-4190-0038-0E35DE5A0884}"/>
          </ac:picMkLst>
        </pc:picChg>
        <pc:picChg chg="mod">
          <ac:chgData name="Emma O'Donoghue" userId="d7c45b5e-3d5a-4184-9bcb-3b7478360803" providerId="ADAL" clId="{BC068B90-F798-4D60-92CB-62B223A11075}" dt="2024-10-10T07:19:05.434" v="213" actId="1076"/>
          <ac:picMkLst>
            <pc:docMk/>
            <pc:sldMk cId="1962560371" sldId="286"/>
            <ac:picMk id="21" creationId="{F2B5AA65-B0D2-FF1C-FA1B-015ED696674A}"/>
          </ac:picMkLst>
        </pc:picChg>
        <pc:picChg chg="mod">
          <ac:chgData name="Emma O'Donoghue" userId="d7c45b5e-3d5a-4184-9bcb-3b7478360803" providerId="ADAL" clId="{BC068B90-F798-4D60-92CB-62B223A11075}" dt="2024-10-10T07:19:06.205" v="214" actId="1076"/>
          <ac:picMkLst>
            <pc:docMk/>
            <pc:sldMk cId="1962560371" sldId="286"/>
            <ac:picMk id="22" creationId="{852DCBAF-B7B0-49AB-9B3C-046565A87E3A}"/>
          </ac:picMkLst>
        </pc:picChg>
        <pc:picChg chg="mod">
          <ac:chgData name="Emma O'Donoghue" userId="d7c45b5e-3d5a-4184-9bcb-3b7478360803" providerId="ADAL" clId="{BC068B90-F798-4D60-92CB-62B223A11075}" dt="2024-10-10T07:19:14.719" v="221" actId="1076"/>
          <ac:picMkLst>
            <pc:docMk/>
            <pc:sldMk cId="1962560371" sldId="286"/>
            <ac:picMk id="23" creationId="{B342F52E-E254-C7B1-BE48-6DB8783ADC5A}"/>
          </ac:picMkLst>
        </pc:picChg>
        <pc:picChg chg="mod">
          <ac:chgData name="Emma O'Donoghue" userId="d7c45b5e-3d5a-4184-9bcb-3b7478360803" providerId="ADAL" clId="{BC068B90-F798-4D60-92CB-62B223A11075}" dt="2024-10-10T07:19:04.599" v="212" actId="1076"/>
          <ac:picMkLst>
            <pc:docMk/>
            <pc:sldMk cId="1962560371" sldId="286"/>
            <ac:picMk id="24" creationId="{DE34009E-B6D3-9FE3-0BCB-620B4C94E80E}"/>
          </ac:picMkLst>
        </pc:picChg>
        <pc:picChg chg="mod">
          <ac:chgData name="Emma O'Donoghue" userId="d7c45b5e-3d5a-4184-9bcb-3b7478360803" providerId="ADAL" clId="{BC068B90-F798-4D60-92CB-62B223A11075}" dt="2024-10-10T07:18:59.713" v="206" actId="1076"/>
          <ac:picMkLst>
            <pc:docMk/>
            <pc:sldMk cId="1962560371" sldId="286"/>
            <ac:picMk id="25" creationId="{FA61506E-406A-D144-9399-28360FC52727}"/>
          </ac:picMkLst>
        </pc:picChg>
        <pc:picChg chg="mod">
          <ac:chgData name="Emma O'Donoghue" userId="d7c45b5e-3d5a-4184-9bcb-3b7478360803" providerId="ADAL" clId="{BC068B90-F798-4D60-92CB-62B223A11075}" dt="2024-10-10T07:19:10.410" v="217" actId="1076"/>
          <ac:picMkLst>
            <pc:docMk/>
            <pc:sldMk cId="1962560371" sldId="286"/>
            <ac:picMk id="26" creationId="{0FBFDB86-105E-6E98-D525-9AA7D9018BBB}"/>
          </ac:picMkLst>
        </pc:picChg>
        <pc:picChg chg="mod">
          <ac:chgData name="Emma O'Donoghue" userId="d7c45b5e-3d5a-4184-9bcb-3b7478360803" providerId="ADAL" clId="{BC068B90-F798-4D60-92CB-62B223A11075}" dt="2024-10-10T07:19:36.230" v="228" actId="1076"/>
          <ac:picMkLst>
            <pc:docMk/>
            <pc:sldMk cId="1962560371" sldId="286"/>
            <ac:picMk id="27" creationId="{69FE194B-7742-2567-AE3E-37DBFD1B9A0A}"/>
          </ac:picMkLst>
        </pc:picChg>
        <pc:picChg chg="mod">
          <ac:chgData name="Emma O'Donoghue" userId="d7c45b5e-3d5a-4184-9bcb-3b7478360803" providerId="ADAL" clId="{BC068B90-F798-4D60-92CB-62B223A11075}" dt="2024-10-10T07:19:38.205" v="230" actId="1076"/>
          <ac:picMkLst>
            <pc:docMk/>
            <pc:sldMk cId="1962560371" sldId="286"/>
            <ac:picMk id="28" creationId="{45231799-2FBC-9D71-8F8E-AA599F1CDC26}"/>
          </ac:picMkLst>
        </pc:picChg>
        <pc:picChg chg="mod">
          <ac:chgData name="Emma O'Donoghue" userId="d7c45b5e-3d5a-4184-9bcb-3b7478360803" providerId="ADAL" clId="{BC068B90-F798-4D60-92CB-62B223A11075}" dt="2024-10-10T07:19:36.951" v="229" actId="1076"/>
          <ac:picMkLst>
            <pc:docMk/>
            <pc:sldMk cId="1962560371" sldId="286"/>
            <ac:picMk id="29" creationId="{7E19F6F8-6CE8-D616-66D6-4CD9E4C07E01}"/>
          </ac:picMkLst>
        </pc:picChg>
        <pc:cxnChg chg="mod">
          <ac:chgData name="Emma O'Donoghue" userId="d7c45b5e-3d5a-4184-9bcb-3b7478360803" providerId="ADAL" clId="{BC068B90-F798-4D60-92CB-62B223A11075}" dt="2024-10-10T07:19:30.818" v="225" actId="1076"/>
          <ac:cxnSpMkLst>
            <pc:docMk/>
            <pc:sldMk cId="1962560371" sldId="286"/>
            <ac:cxnSpMk id="55" creationId="{450AFFB0-1978-1122-187E-5407373803B0}"/>
          </ac:cxnSpMkLst>
        </pc:cxnChg>
      </pc:sldChg>
      <pc:sldChg chg="modSp mod">
        <pc:chgData name="Emma O'Donoghue" userId="d7c45b5e-3d5a-4184-9bcb-3b7478360803" providerId="ADAL" clId="{BC068B90-F798-4D60-92CB-62B223A11075}" dt="2024-10-10T07:34:55.991" v="498" actId="255"/>
        <pc:sldMkLst>
          <pc:docMk/>
          <pc:sldMk cId="1175802466" sldId="287"/>
        </pc:sldMkLst>
        <pc:spChg chg="mod">
          <ac:chgData name="Emma O'Donoghue" userId="d7c45b5e-3d5a-4184-9bcb-3b7478360803" providerId="ADAL" clId="{BC068B90-F798-4D60-92CB-62B223A11075}" dt="2024-10-09T16:46:08.406" v="0" actId="790"/>
          <ac:spMkLst>
            <pc:docMk/>
            <pc:sldMk cId="1175802466" sldId="287"/>
            <ac:spMk id="2" creationId="{8443C221-449E-7758-F1E5-60B25B9B9BD3}"/>
          </ac:spMkLst>
        </pc:spChg>
        <pc:spChg chg="mod">
          <ac:chgData name="Emma O'Donoghue" userId="d7c45b5e-3d5a-4184-9bcb-3b7478360803" providerId="ADAL" clId="{BC068B90-F798-4D60-92CB-62B223A11075}" dt="2024-10-09T16:46:08.406" v="0" actId="790"/>
          <ac:spMkLst>
            <pc:docMk/>
            <pc:sldMk cId="1175802466" sldId="287"/>
            <ac:spMk id="3" creationId="{AE7D1589-04BE-B35F-C276-1061450FE97C}"/>
          </ac:spMkLst>
        </pc:spChg>
        <pc:spChg chg="mod">
          <ac:chgData name="Emma O'Donoghue" userId="d7c45b5e-3d5a-4184-9bcb-3b7478360803" providerId="ADAL" clId="{BC068B90-F798-4D60-92CB-62B223A11075}" dt="2024-10-10T07:34:55.991" v="498" actId="255"/>
          <ac:spMkLst>
            <pc:docMk/>
            <pc:sldMk cId="1175802466" sldId="287"/>
            <ac:spMk id="4" creationId="{F589CEA8-7DF1-DAAF-8807-CF9A2EF52A62}"/>
          </ac:spMkLst>
        </pc:spChg>
      </pc:sldChg>
    </pc:docChg>
  </pc:docChgLst>
  <pc:docChgLst>
    <pc:chgData name="Clíodhna Purdue" userId="07c8db14-a7b2-44e8-9fec-c73a3549bd6c" providerId="ADAL" clId="{AF3647C7-5A54-4A2E-B8AD-944C340C97FF}"/>
    <pc:docChg chg="modSld">
      <pc:chgData name="Clíodhna Purdue" userId="07c8db14-a7b2-44e8-9fec-c73a3549bd6c" providerId="ADAL" clId="{AF3647C7-5A54-4A2E-B8AD-944C340C97FF}" dt="2024-10-10T08:42:49.859" v="13" actId="113"/>
      <pc:docMkLst>
        <pc:docMk/>
      </pc:docMkLst>
      <pc:sldChg chg="modSp mod">
        <pc:chgData name="Clíodhna Purdue" userId="07c8db14-a7b2-44e8-9fec-c73a3549bd6c" providerId="ADAL" clId="{AF3647C7-5A54-4A2E-B8AD-944C340C97FF}" dt="2024-10-10T08:42:13.378" v="10" actId="255"/>
        <pc:sldMkLst>
          <pc:docMk/>
          <pc:sldMk cId="2397889257" sldId="282"/>
        </pc:sldMkLst>
        <pc:spChg chg="mod">
          <ac:chgData name="Clíodhna Purdue" userId="07c8db14-a7b2-44e8-9fec-c73a3549bd6c" providerId="ADAL" clId="{AF3647C7-5A54-4A2E-B8AD-944C340C97FF}" dt="2024-10-10T08:42:13.378" v="10" actId="255"/>
          <ac:spMkLst>
            <pc:docMk/>
            <pc:sldMk cId="2397889257" sldId="282"/>
            <ac:spMk id="5" creationId="{9B78060C-B8C5-CFB6-FCA6-8E1D2470EFB7}"/>
          </ac:spMkLst>
        </pc:spChg>
      </pc:sldChg>
      <pc:sldChg chg="modSp mod">
        <pc:chgData name="Clíodhna Purdue" userId="07c8db14-a7b2-44e8-9fec-c73a3549bd6c" providerId="ADAL" clId="{AF3647C7-5A54-4A2E-B8AD-944C340C97FF}" dt="2024-10-10T08:42:49.859" v="13" actId="113"/>
        <pc:sldMkLst>
          <pc:docMk/>
          <pc:sldMk cId="1175802466" sldId="287"/>
        </pc:sldMkLst>
        <pc:spChg chg="mod">
          <ac:chgData name="Clíodhna Purdue" userId="07c8db14-a7b2-44e8-9fec-c73a3549bd6c" providerId="ADAL" clId="{AF3647C7-5A54-4A2E-B8AD-944C340C97FF}" dt="2024-10-10T08:42:49.859" v="13" actId="113"/>
          <ac:spMkLst>
            <pc:docMk/>
            <pc:sldMk cId="1175802466" sldId="287"/>
            <ac:spMk id="4" creationId="{F589CEA8-7DF1-DAAF-8807-CF9A2EF52A62}"/>
          </ac:spMkLst>
        </pc:spChg>
      </pc:sldChg>
    </pc:docChg>
  </pc:docChgLst>
  <pc:docChgLst>
    <pc:chgData name="Maeve Heslin" userId="068a4daa-adb3-4033-ac5b-471c91615d22" providerId="ADAL" clId="{DC5BB174-8AD5-46A0-A876-6E80C5E57CC2}"/>
    <pc:docChg chg="custSel modSld">
      <pc:chgData name="Maeve Heslin" userId="068a4daa-adb3-4033-ac5b-471c91615d22" providerId="ADAL" clId="{DC5BB174-8AD5-46A0-A876-6E80C5E57CC2}" dt="2024-10-10T10:49:05.987" v="4"/>
      <pc:docMkLst>
        <pc:docMk/>
      </pc:docMkLst>
      <pc:sldChg chg="addSp delSp modSp mod modAnim">
        <pc:chgData name="Maeve Heslin" userId="068a4daa-adb3-4033-ac5b-471c91615d22" providerId="ADAL" clId="{DC5BB174-8AD5-46A0-A876-6E80C5E57CC2}" dt="2024-10-10T10:49:05.987" v="4"/>
        <pc:sldMkLst>
          <pc:docMk/>
          <pc:sldMk cId="2955059191" sldId="261"/>
        </pc:sldMkLst>
        <pc:spChg chg="del">
          <ac:chgData name="Maeve Heslin" userId="068a4daa-adb3-4033-ac5b-471c91615d22" providerId="ADAL" clId="{DC5BB174-8AD5-46A0-A876-6E80C5E57CC2}" dt="2024-10-10T10:48:39.611" v="2" actId="478"/>
          <ac:spMkLst>
            <pc:docMk/>
            <pc:sldMk cId="2955059191" sldId="261"/>
            <ac:spMk id="2" creationId="{225C58CF-4111-B600-2370-7487357A41C5}"/>
          </ac:spMkLst>
        </pc:spChg>
        <pc:picChg chg="mod">
          <ac:chgData name="Maeve Heslin" userId="068a4daa-adb3-4033-ac5b-471c91615d22" providerId="ADAL" clId="{DC5BB174-8AD5-46A0-A876-6E80C5E57CC2}" dt="2024-10-10T10:48:41.900" v="3" actId="14100"/>
          <ac:picMkLst>
            <pc:docMk/>
            <pc:sldMk cId="2955059191" sldId="261"/>
            <ac:picMk id="3" creationId="{200C3388-CB13-A5F7-8A5A-C7A27B19A496}"/>
          </ac:picMkLst>
        </pc:picChg>
        <pc:picChg chg="del">
          <ac:chgData name="Maeve Heslin" userId="068a4daa-adb3-4033-ac5b-471c91615d22" providerId="ADAL" clId="{DC5BB174-8AD5-46A0-A876-6E80C5E57CC2}" dt="2024-10-10T10:48:35.172" v="0" actId="478"/>
          <ac:picMkLst>
            <pc:docMk/>
            <pc:sldMk cId="2955059191" sldId="261"/>
            <ac:picMk id="5" creationId="{34FE6B24-98AE-96F2-FCD0-03968543B5FE}"/>
          </ac:picMkLst>
        </pc:picChg>
        <pc:picChg chg="add mod">
          <ac:chgData name="Maeve Heslin" userId="068a4daa-adb3-4033-ac5b-471c91615d22" providerId="ADAL" clId="{DC5BB174-8AD5-46A0-A876-6E80C5E57CC2}" dt="2024-10-10T10:49:05.987" v="4"/>
          <ac:picMkLst>
            <pc:docMk/>
            <pc:sldMk cId="2955059191" sldId="261"/>
            <ac:picMk id="8" creationId="{A5A985CC-F8A1-0554-B9F3-5E6EC7D64CB1}"/>
          </ac:picMkLst>
        </pc:picChg>
      </pc:sldChg>
    </pc:docChg>
  </pc:docChgLst>
  <pc:docChgLst>
    <pc:chgData name="Naomi Temple" userId="20cc31dc-e88d-40c1-986e-07604b1ac318" providerId="ADAL" clId="{70A77501-47A5-4D71-8DEB-1A5979F33F3C}"/>
    <pc:docChg chg="modSld">
      <pc:chgData name="Naomi Temple" userId="20cc31dc-e88d-40c1-986e-07604b1ac318" providerId="ADAL" clId="{70A77501-47A5-4D71-8DEB-1A5979F33F3C}" dt="2024-10-10T13:39:08.162" v="3"/>
      <pc:docMkLst>
        <pc:docMk/>
      </pc:docMkLst>
      <pc:sldChg chg="modSp mod delCm modNotesTx">
        <pc:chgData name="Naomi Temple" userId="20cc31dc-e88d-40c1-986e-07604b1ac318" providerId="ADAL" clId="{70A77501-47A5-4D71-8DEB-1A5979F33F3C}" dt="2024-10-10T13:39:08.162" v="3"/>
        <pc:sldMkLst>
          <pc:docMk/>
          <pc:sldMk cId="2955059191" sldId="261"/>
        </pc:sldMkLst>
        <pc:picChg chg="mod">
          <ac:chgData name="Naomi Temple" userId="20cc31dc-e88d-40c1-986e-07604b1ac318" providerId="ADAL" clId="{70A77501-47A5-4D71-8DEB-1A5979F33F3C}" dt="2024-10-10T12:03:04.617" v="1" actId="1076"/>
          <ac:picMkLst>
            <pc:docMk/>
            <pc:sldMk cId="2955059191" sldId="261"/>
            <ac:picMk id="8" creationId="{A5A985CC-F8A1-0554-B9F3-5E6EC7D64CB1}"/>
          </ac:picMkLst>
        </pc:picChg>
      </pc:sldChg>
    </pc:docChg>
  </pc:docChgLst>
  <pc:docChgLst>
    <pc:chgData name="Clíodhna Purdue" userId="S::cpurdue@cnam.ie::07c8db14-a7b2-44e8-9fec-c73a3549bd6c" providerId="AD" clId="Web-{58E382CA-2B9E-552D-031D-A9F191C975EB}"/>
    <pc:docChg chg="modSld">
      <pc:chgData name="Clíodhna Purdue" userId="S::cpurdue@cnam.ie::07c8db14-a7b2-44e8-9fec-c73a3549bd6c" providerId="AD" clId="Web-{58E382CA-2B9E-552D-031D-A9F191C975EB}" dt="2024-10-10T08:16:15.892" v="22" actId="1076"/>
      <pc:docMkLst>
        <pc:docMk/>
      </pc:docMkLst>
      <pc:sldChg chg="addSp modSp">
        <pc:chgData name="Clíodhna Purdue" userId="S::cpurdue@cnam.ie::07c8db14-a7b2-44e8-9fec-c73a3549bd6c" providerId="AD" clId="Web-{58E382CA-2B9E-552D-031D-A9F191C975EB}" dt="2024-10-10T08:16:15.892" v="22" actId="1076"/>
        <pc:sldMkLst>
          <pc:docMk/>
          <pc:sldMk cId="2623675555" sldId="262"/>
        </pc:sldMkLst>
        <pc:spChg chg="mod">
          <ac:chgData name="Clíodhna Purdue" userId="S::cpurdue@cnam.ie::07c8db14-a7b2-44e8-9fec-c73a3549bd6c" providerId="AD" clId="Web-{58E382CA-2B9E-552D-031D-A9F191C975EB}" dt="2024-10-10T08:15:41.594" v="7" actId="20577"/>
          <ac:spMkLst>
            <pc:docMk/>
            <pc:sldMk cId="2623675555" sldId="262"/>
            <ac:spMk id="2" creationId="{F409B701-6F60-E140-FA1F-38B45DDAB0D4}"/>
          </ac:spMkLst>
        </pc:spChg>
        <pc:spChg chg="mod">
          <ac:chgData name="Clíodhna Purdue" userId="S::cpurdue@cnam.ie::07c8db14-a7b2-44e8-9fec-c73a3549bd6c" providerId="AD" clId="Web-{58E382CA-2B9E-552D-031D-A9F191C975EB}" dt="2024-10-10T08:15:31.828" v="5" actId="20577"/>
          <ac:spMkLst>
            <pc:docMk/>
            <pc:sldMk cId="2623675555" sldId="262"/>
            <ac:spMk id="5" creationId="{5C226580-D265-580F-E468-4DE0CF8482AB}"/>
          </ac:spMkLst>
        </pc:spChg>
        <pc:spChg chg="add mod">
          <ac:chgData name="Clíodhna Purdue" userId="S::cpurdue@cnam.ie::07c8db14-a7b2-44e8-9fec-c73a3549bd6c" providerId="AD" clId="Web-{58E382CA-2B9E-552D-031D-A9F191C975EB}" dt="2024-10-10T08:16:15.892" v="22" actId="1076"/>
          <ac:spMkLst>
            <pc:docMk/>
            <pc:sldMk cId="2623675555" sldId="262"/>
            <ac:spMk id="6" creationId="{21F16205-9D3B-1F34-CFEE-B6286A8E475A}"/>
          </ac:spMkLst>
        </pc:spChg>
      </pc:sldChg>
    </pc:docChg>
  </pc:docChgLst>
  <pc:docChgLst>
    <pc:chgData name="Emma O'Donoghue" userId="d7c45b5e-3d5a-4184-9bcb-3b7478360803" providerId="ADAL" clId="{F094C829-2585-48FB-A545-360DDE1BA284}"/>
    <pc:docChg chg="undo custSel modSld">
      <pc:chgData name="Emma O'Donoghue" userId="d7c45b5e-3d5a-4184-9bcb-3b7478360803" providerId="ADAL" clId="{F094C829-2585-48FB-A545-360DDE1BA284}" dt="2024-10-23T15:21:24.817" v="104" actId="14100"/>
      <pc:docMkLst>
        <pc:docMk/>
      </pc:docMkLst>
      <pc:sldChg chg="modSp mod">
        <pc:chgData name="Emma O'Donoghue" userId="d7c45b5e-3d5a-4184-9bcb-3b7478360803" providerId="ADAL" clId="{F094C829-2585-48FB-A545-360DDE1BA284}" dt="2024-10-23T15:08:08.759" v="0" actId="1076"/>
        <pc:sldMkLst>
          <pc:docMk/>
          <pc:sldMk cId="1615998781" sldId="257"/>
        </pc:sldMkLst>
        <pc:spChg chg="mod">
          <ac:chgData name="Emma O'Donoghue" userId="d7c45b5e-3d5a-4184-9bcb-3b7478360803" providerId="ADAL" clId="{F094C829-2585-48FB-A545-360DDE1BA284}" dt="2024-10-23T15:08:08.759" v="0" actId="1076"/>
          <ac:spMkLst>
            <pc:docMk/>
            <pc:sldMk cId="1615998781" sldId="257"/>
            <ac:spMk id="4" creationId="{F589CEA8-7DF1-DAAF-8807-CF9A2EF52A62}"/>
          </ac:spMkLst>
        </pc:spChg>
      </pc:sldChg>
      <pc:sldChg chg="modSp mod">
        <pc:chgData name="Emma O'Donoghue" userId="d7c45b5e-3d5a-4184-9bcb-3b7478360803" providerId="ADAL" clId="{F094C829-2585-48FB-A545-360DDE1BA284}" dt="2024-10-23T15:09:18.603" v="30" actId="313"/>
        <pc:sldMkLst>
          <pc:docMk/>
          <pc:sldMk cId="2623675555" sldId="262"/>
        </pc:sldMkLst>
        <pc:spChg chg="mod">
          <ac:chgData name="Emma O'Donoghue" userId="d7c45b5e-3d5a-4184-9bcb-3b7478360803" providerId="ADAL" clId="{F094C829-2585-48FB-A545-360DDE1BA284}" dt="2024-10-23T15:09:05.481" v="24" actId="14100"/>
          <ac:spMkLst>
            <pc:docMk/>
            <pc:sldMk cId="2623675555" sldId="262"/>
            <ac:spMk id="2" creationId="{F409B701-6F60-E140-FA1F-38B45DDAB0D4}"/>
          </ac:spMkLst>
        </pc:spChg>
        <pc:spChg chg="mod">
          <ac:chgData name="Emma O'Donoghue" userId="d7c45b5e-3d5a-4184-9bcb-3b7478360803" providerId="ADAL" clId="{F094C829-2585-48FB-A545-360DDE1BA284}" dt="2024-10-23T15:08:36.152" v="9" actId="113"/>
          <ac:spMkLst>
            <pc:docMk/>
            <pc:sldMk cId="2623675555" sldId="262"/>
            <ac:spMk id="5" creationId="{5C226580-D265-580F-E468-4DE0CF8482AB}"/>
          </ac:spMkLst>
        </pc:spChg>
        <pc:spChg chg="mod">
          <ac:chgData name="Emma O'Donoghue" userId="d7c45b5e-3d5a-4184-9bcb-3b7478360803" providerId="ADAL" clId="{F094C829-2585-48FB-A545-360DDE1BA284}" dt="2024-10-23T15:09:18.603" v="30" actId="313"/>
          <ac:spMkLst>
            <pc:docMk/>
            <pc:sldMk cId="2623675555" sldId="262"/>
            <ac:spMk id="6" creationId="{21F16205-9D3B-1F34-CFEE-B6286A8E475A}"/>
          </ac:spMkLst>
        </pc:spChg>
        <pc:picChg chg="mod">
          <ac:chgData name="Emma O'Donoghue" userId="d7c45b5e-3d5a-4184-9bcb-3b7478360803" providerId="ADAL" clId="{F094C829-2585-48FB-A545-360DDE1BA284}" dt="2024-10-23T15:08:36.653" v="10" actId="1076"/>
          <ac:picMkLst>
            <pc:docMk/>
            <pc:sldMk cId="2623675555" sldId="262"/>
            <ac:picMk id="12" creationId="{5B910AC7-81A3-8120-92F8-49811F43B8DD}"/>
          </ac:picMkLst>
        </pc:picChg>
      </pc:sldChg>
      <pc:sldChg chg="modSp mod">
        <pc:chgData name="Emma O'Donoghue" userId="d7c45b5e-3d5a-4184-9bcb-3b7478360803" providerId="ADAL" clId="{F094C829-2585-48FB-A545-360DDE1BA284}" dt="2024-10-23T15:10:08.478" v="31" actId="1076"/>
        <pc:sldMkLst>
          <pc:docMk/>
          <pc:sldMk cId="818667656" sldId="264"/>
        </pc:sldMkLst>
        <pc:picChg chg="mod">
          <ac:chgData name="Emma O'Donoghue" userId="d7c45b5e-3d5a-4184-9bcb-3b7478360803" providerId="ADAL" clId="{F094C829-2585-48FB-A545-360DDE1BA284}" dt="2024-10-23T15:10:08.478" v="31" actId="1076"/>
          <ac:picMkLst>
            <pc:docMk/>
            <pc:sldMk cId="818667656" sldId="264"/>
            <ac:picMk id="3" creationId="{C72B5286-6F9B-9443-8A61-B97BCE9CF1F4}"/>
          </ac:picMkLst>
        </pc:picChg>
      </pc:sldChg>
      <pc:sldChg chg="modSp mod">
        <pc:chgData name="Emma O'Donoghue" userId="d7c45b5e-3d5a-4184-9bcb-3b7478360803" providerId="ADAL" clId="{F094C829-2585-48FB-A545-360DDE1BA284}" dt="2024-10-23T15:10:13.397" v="32" actId="1076"/>
        <pc:sldMkLst>
          <pc:docMk/>
          <pc:sldMk cId="2162403671" sldId="265"/>
        </pc:sldMkLst>
        <pc:spChg chg="mod">
          <ac:chgData name="Emma O'Donoghue" userId="d7c45b5e-3d5a-4184-9bcb-3b7478360803" providerId="ADAL" clId="{F094C829-2585-48FB-A545-360DDE1BA284}" dt="2024-10-23T15:10:13.397" v="32" actId="1076"/>
          <ac:spMkLst>
            <pc:docMk/>
            <pc:sldMk cId="2162403671" sldId="265"/>
            <ac:spMk id="2" creationId="{8443C221-449E-7758-F1E5-60B25B9B9BD3}"/>
          </ac:spMkLst>
        </pc:spChg>
      </pc:sldChg>
      <pc:sldChg chg="modSp mod">
        <pc:chgData name="Emma O'Donoghue" userId="d7c45b5e-3d5a-4184-9bcb-3b7478360803" providerId="ADAL" clId="{F094C829-2585-48FB-A545-360DDE1BA284}" dt="2024-10-23T15:10:21.728" v="33" actId="1076"/>
        <pc:sldMkLst>
          <pc:docMk/>
          <pc:sldMk cId="1485500497" sldId="267"/>
        </pc:sldMkLst>
        <pc:picChg chg="mod">
          <ac:chgData name="Emma O'Donoghue" userId="d7c45b5e-3d5a-4184-9bcb-3b7478360803" providerId="ADAL" clId="{F094C829-2585-48FB-A545-360DDE1BA284}" dt="2024-10-23T15:10:21.728" v="33" actId="1076"/>
          <ac:picMkLst>
            <pc:docMk/>
            <pc:sldMk cId="1485500497" sldId="267"/>
            <ac:picMk id="5" creationId="{26A908F0-903D-2F4C-23BF-C845D074DFA3}"/>
          </ac:picMkLst>
        </pc:picChg>
      </pc:sldChg>
      <pc:sldChg chg="modSp mod">
        <pc:chgData name="Emma O'Donoghue" userId="d7c45b5e-3d5a-4184-9bcb-3b7478360803" providerId="ADAL" clId="{F094C829-2585-48FB-A545-360DDE1BA284}" dt="2024-10-23T15:10:34.949" v="36" actId="255"/>
        <pc:sldMkLst>
          <pc:docMk/>
          <pc:sldMk cId="3912326766" sldId="268"/>
        </pc:sldMkLst>
        <pc:spChg chg="mod">
          <ac:chgData name="Emma O'Donoghue" userId="d7c45b5e-3d5a-4184-9bcb-3b7478360803" providerId="ADAL" clId="{F094C829-2585-48FB-A545-360DDE1BA284}" dt="2024-10-23T15:10:26.881" v="34" actId="14100"/>
          <ac:spMkLst>
            <pc:docMk/>
            <pc:sldMk cId="3912326766" sldId="268"/>
            <ac:spMk id="10" creationId="{87EE21AF-1210-43FE-F63E-6D7CB873F02E}"/>
          </ac:spMkLst>
        </pc:spChg>
        <pc:spChg chg="mod">
          <ac:chgData name="Emma O'Donoghue" userId="d7c45b5e-3d5a-4184-9bcb-3b7478360803" providerId="ADAL" clId="{F094C829-2585-48FB-A545-360DDE1BA284}" dt="2024-10-23T15:10:34.949" v="36" actId="255"/>
          <ac:spMkLst>
            <pc:docMk/>
            <pc:sldMk cId="3912326766" sldId="268"/>
            <ac:spMk id="11" creationId="{498825F6-60C1-525A-0877-84FB2673A481}"/>
          </ac:spMkLst>
        </pc:spChg>
      </pc:sldChg>
      <pc:sldChg chg="modSp mod">
        <pc:chgData name="Emma O'Donoghue" userId="d7c45b5e-3d5a-4184-9bcb-3b7478360803" providerId="ADAL" clId="{F094C829-2585-48FB-A545-360DDE1BA284}" dt="2024-10-23T15:10:47.494" v="40" actId="1076"/>
        <pc:sldMkLst>
          <pc:docMk/>
          <pc:sldMk cId="690627010" sldId="269"/>
        </pc:sldMkLst>
        <pc:spChg chg="mod">
          <ac:chgData name="Emma O'Donoghue" userId="d7c45b5e-3d5a-4184-9bcb-3b7478360803" providerId="ADAL" clId="{F094C829-2585-48FB-A545-360DDE1BA284}" dt="2024-10-23T15:10:47.494" v="40" actId="1076"/>
          <ac:spMkLst>
            <pc:docMk/>
            <pc:sldMk cId="690627010" sldId="269"/>
            <ac:spMk id="22" creationId="{17180B7D-4788-CA90-34D0-31BC5A87C5AB}"/>
          </ac:spMkLst>
        </pc:spChg>
        <pc:picChg chg="mod">
          <ac:chgData name="Emma O'Donoghue" userId="d7c45b5e-3d5a-4184-9bcb-3b7478360803" providerId="ADAL" clId="{F094C829-2585-48FB-A545-360DDE1BA284}" dt="2024-10-23T15:10:44.539" v="39" actId="1076"/>
          <ac:picMkLst>
            <pc:docMk/>
            <pc:sldMk cId="690627010" sldId="269"/>
            <ac:picMk id="16" creationId="{E7FF67D0-718E-90B7-D480-FE1DF74F26C3}"/>
          </ac:picMkLst>
        </pc:picChg>
      </pc:sldChg>
      <pc:sldChg chg="modSp mod">
        <pc:chgData name="Emma O'Donoghue" userId="d7c45b5e-3d5a-4184-9bcb-3b7478360803" providerId="ADAL" clId="{F094C829-2585-48FB-A545-360DDE1BA284}" dt="2024-10-23T15:11:08.802" v="50" actId="1076"/>
        <pc:sldMkLst>
          <pc:docMk/>
          <pc:sldMk cId="1450580867" sldId="270"/>
        </pc:sldMkLst>
        <pc:spChg chg="mod">
          <ac:chgData name="Emma O'Donoghue" userId="d7c45b5e-3d5a-4184-9bcb-3b7478360803" providerId="ADAL" clId="{F094C829-2585-48FB-A545-360DDE1BA284}" dt="2024-10-23T15:11:08.802" v="50" actId="1076"/>
          <ac:spMkLst>
            <pc:docMk/>
            <pc:sldMk cId="1450580867" sldId="270"/>
            <ac:spMk id="7" creationId="{37132BE2-BE16-BAA6-950D-A183FF64CE5F}"/>
          </ac:spMkLst>
        </pc:spChg>
        <pc:picChg chg="mod">
          <ac:chgData name="Emma O'Donoghue" userId="d7c45b5e-3d5a-4184-9bcb-3b7478360803" providerId="ADAL" clId="{F094C829-2585-48FB-A545-360DDE1BA284}" dt="2024-10-23T15:10:57.234" v="43" actId="14100"/>
          <ac:picMkLst>
            <pc:docMk/>
            <pc:sldMk cId="1450580867" sldId="270"/>
            <ac:picMk id="6" creationId="{7B8E3D99-3BFB-E6BE-C897-B1F0FCA1277D}"/>
          </ac:picMkLst>
        </pc:picChg>
      </pc:sldChg>
      <pc:sldChg chg="modSp mod">
        <pc:chgData name="Emma O'Donoghue" userId="d7c45b5e-3d5a-4184-9bcb-3b7478360803" providerId="ADAL" clId="{F094C829-2585-48FB-A545-360DDE1BA284}" dt="2024-10-23T15:11:24.243" v="52" actId="1076"/>
        <pc:sldMkLst>
          <pc:docMk/>
          <pc:sldMk cId="1973921069" sldId="272"/>
        </pc:sldMkLst>
        <pc:spChg chg="mod">
          <ac:chgData name="Emma O'Donoghue" userId="d7c45b5e-3d5a-4184-9bcb-3b7478360803" providerId="ADAL" clId="{F094C829-2585-48FB-A545-360DDE1BA284}" dt="2024-10-23T15:11:24.243" v="52" actId="1076"/>
          <ac:spMkLst>
            <pc:docMk/>
            <pc:sldMk cId="1973921069" sldId="272"/>
            <ac:spMk id="2" creationId="{D5356464-B92B-4739-57CE-5F529389958E}"/>
          </ac:spMkLst>
        </pc:spChg>
        <pc:spChg chg="mod">
          <ac:chgData name="Emma O'Donoghue" userId="d7c45b5e-3d5a-4184-9bcb-3b7478360803" providerId="ADAL" clId="{F094C829-2585-48FB-A545-360DDE1BA284}" dt="2024-10-23T15:11:18.987" v="51" actId="1076"/>
          <ac:spMkLst>
            <pc:docMk/>
            <pc:sldMk cId="1973921069" sldId="272"/>
            <ac:spMk id="6" creationId="{0FA6F6CC-2E52-02A4-44E5-E430EAC28EF0}"/>
          </ac:spMkLst>
        </pc:spChg>
      </pc:sldChg>
      <pc:sldChg chg="modSp mod">
        <pc:chgData name="Emma O'Donoghue" userId="d7c45b5e-3d5a-4184-9bcb-3b7478360803" providerId="ADAL" clId="{F094C829-2585-48FB-A545-360DDE1BA284}" dt="2024-10-23T15:11:27.630" v="53" actId="1076"/>
        <pc:sldMkLst>
          <pc:docMk/>
          <pc:sldMk cId="1317275413" sldId="273"/>
        </pc:sldMkLst>
        <pc:spChg chg="mod">
          <ac:chgData name="Emma O'Donoghue" userId="d7c45b5e-3d5a-4184-9bcb-3b7478360803" providerId="ADAL" clId="{F094C829-2585-48FB-A545-360DDE1BA284}" dt="2024-10-23T15:11:27.630" v="53" actId="1076"/>
          <ac:spMkLst>
            <pc:docMk/>
            <pc:sldMk cId="1317275413" sldId="273"/>
            <ac:spMk id="4" creationId="{F589CEA8-7DF1-DAAF-8807-CF9A2EF52A62}"/>
          </ac:spMkLst>
        </pc:spChg>
      </pc:sldChg>
      <pc:sldChg chg="modSp mod">
        <pc:chgData name="Emma O'Donoghue" userId="d7c45b5e-3d5a-4184-9bcb-3b7478360803" providerId="ADAL" clId="{F094C829-2585-48FB-A545-360DDE1BA284}" dt="2024-10-23T15:11:47.995" v="64" actId="20577"/>
        <pc:sldMkLst>
          <pc:docMk/>
          <pc:sldMk cId="1884102934" sldId="274"/>
        </pc:sldMkLst>
        <pc:spChg chg="mod">
          <ac:chgData name="Emma O'Donoghue" userId="d7c45b5e-3d5a-4184-9bcb-3b7478360803" providerId="ADAL" clId="{F094C829-2585-48FB-A545-360DDE1BA284}" dt="2024-10-23T15:11:43.907" v="62" actId="1076"/>
          <ac:spMkLst>
            <pc:docMk/>
            <pc:sldMk cId="1884102934" sldId="274"/>
            <ac:spMk id="2" creationId="{0D6D6B3B-E8D9-155B-F65C-D7C6CA9346C3}"/>
          </ac:spMkLst>
        </pc:spChg>
        <pc:spChg chg="mod">
          <ac:chgData name="Emma O'Donoghue" userId="d7c45b5e-3d5a-4184-9bcb-3b7478360803" providerId="ADAL" clId="{F094C829-2585-48FB-A545-360DDE1BA284}" dt="2024-10-23T15:11:47.995" v="64" actId="20577"/>
          <ac:spMkLst>
            <pc:docMk/>
            <pc:sldMk cId="1884102934" sldId="274"/>
            <ac:spMk id="25" creationId="{3E7FC83E-A302-A54E-F221-E96F965456EA}"/>
          </ac:spMkLst>
        </pc:spChg>
      </pc:sldChg>
      <pc:sldChg chg="modSp mod">
        <pc:chgData name="Emma O'Donoghue" userId="d7c45b5e-3d5a-4184-9bcb-3b7478360803" providerId="ADAL" clId="{F094C829-2585-48FB-A545-360DDE1BA284}" dt="2024-10-23T15:12:10.864" v="70" actId="1076"/>
        <pc:sldMkLst>
          <pc:docMk/>
          <pc:sldMk cId="1974821920" sldId="275"/>
        </pc:sldMkLst>
        <pc:spChg chg="mod">
          <ac:chgData name="Emma O'Donoghue" userId="d7c45b5e-3d5a-4184-9bcb-3b7478360803" providerId="ADAL" clId="{F094C829-2585-48FB-A545-360DDE1BA284}" dt="2024-10-23T15:12:10.864" v="70" actId="1076"/>
          <ac:spMkLst>
            <pc:docMk/>
            <pc:sldMk cId="1974821920" sldId="275"/>
            <ac:spMk id="2" creationId="{0C721FB2-7286-BBDE-6BA4-275AA29519AA}"/>
          </ac:spMkLst>
        </pc:spChg>
        <pc:spChg chg="mod">
          <ac:chgData name="Emma O'Donoghue" userId="d7c45b5e-3d5a-4184-9bcb-3b7478360803" providerId="ADAL" clId="{F094C829-2585-48FB-A545-360DDE1BA284}" dt="2024-10-23T15:12:04.986" v="67" actId="1076"/>
          <ac:spMkLst>
            <pc:docMk/>
            <pc:sldMk cId="1974821920" sldId="275"/>
            <ac:spMk id="5" creationId="{3D20EDDB-FAC5-F44A-83EB-1DB33AE8D4A9}"/>
          </ac:spMkLst>
        </pc:spChg>
        <pc:spChg chg="mod">
          <ac:chgData name="Emma O'Donoghue" userId="d7c45b5e-3d5a-4184-9bcb-3b7478360803" providerId="ADAL" clId="{F094C829-2585-48FB-A545-360DDE1BA284}" dt="2024-10-23T15:12:07.356" v="68" actId="14100"/>
          <ac:spMkLst>
            <pc:docMk/>
            <pc:sldMk cId="1974821920" sldId="275"/>
            <ac:spMk id="21" creationId="{7090C92E-7F6E-0E90-4CFF-E36EC93D1CD5}"/>
          </ac:spMkLst>
        </pc:spChg>
      </pc:sldChg>
      <pc:sldChg chg="modSp mod">
        <pc:chgData name="Emma O'Donoghue" userId="d7c45b5e-3d5a-4184-9bcb-3b7478360803" providerId="ADAL" clId="{F094C829-2585-48FB-A545-360DDE1BA284}" dt="2024-10-23T15:12:26.125" v="73" actId="1076"/>
        <pc:sldMkLst>
          <pc:docMk/>
          <pc:sldMk cId="4171900932" sldId="277"/>
        </pc:sldMkLst>
        <pc:spChg chg="mod">
          <ac:chgData name="Emma O'Donoghue" userId="d7c45b5e-3d5a-4184-9bcb-3b7478360803" providerId="ADAL" clId="{F094C829-2585-48FB-A545-360DDE1BA284}" dt="2024-10-23T15:12:17.875" v="71" actId="113"/>
          <ac:spMkLst>
            <pc:docMk/>
            <pc:sldMk cId="4171900932" sldId="277"/>
            <ac:spMk id="13" creationId="{285201A8-4F34-C89B-4BA5-878FC1E02A25}"/>
          </ac:spMkLst>
        </pc:spChg>
        <pc:spChg chg="mod">
          <ac:chgData name="Emma O'Donoghue" userId="d7c45b5e-3d5a-4184-9bcb-3b7478360803" providerId="ADAL" clId="{F094C829-2585-48FB-A545-360DDE1BA284}" dt="2024-10-23T15:12:26.125" v="73" actId="1076"/>
          <ac:spMkLst>
            <pc:docMk/>
            <pc:sldMk cId="4171900932" sldId="277"/>
            <ac:spMk id="16" creationId="{99008354-56C3-66EC-6607-A6BC11B67113}"/>
          </ac:spMkLst>
        </pc:spChg>
        <pc:picChg chg="mod">
          <ac:chgData name="Emma O'Donoghue" userId="d7c45b5e-3d5a-4184-9bcb-3b7478360803" providerId="ADAL" clId="{F094C829-2585-48FB-A545-360DDE1BA284}" dt="2024-10-23T15:12:21.402" v="72" actId="1076"/>
          <ac:picMkLst>
            <pc:docMk/>
            <pc:sldMk cId="4171900932" sldId="277"/>
            <ac:picMk id="22" creationId="{539767A8-DA0F-82A8-7D96-DE746B1D5D49}"/>
          </ac:picMkLst>
        </pc:picChg>
      </pc:sldChg>
      <pc:sldChg chg="addSp modSp mod modAnim">
        <pc:chgData name="Emma O'Donoghue" userId="d7c45b5e-3d5a-4184-9bcb-3b7478360803" providerId="ADAL" clId="{F094C829-2585-48FB-A545-360DDE1BA284}" dt="2024-10-23T15:21:24.817" v="104" actId="14100"/>
        <pc:sldMkLst>
          <pc:docMk/>
          <pc:sldMk cId="811921718" sldId="279"/>
        </pc:sldMkLst>
        <pc:spChg chg="mod">
          <ac:chgData name="Emma O'Donoghue" userId="d7c45b5e-3d5a-4184-9bcb-3b7478360803" providerId="ADAL" clId="{F094C829-2585-48FB-A545-360DDE1BA284}" dt="2024-10-23T15:21:24.817" v="104" actId="14100"/>
          <ac:spMkLst>
            <pc:docMk/>
            <pc:sldMk cId="811921718" sldId="279"/>
            <ac:spMk id="2" creationId="{AD326DBD-E2DA-FE99-F471-191F7E3073D5}"/>
          </ac:spMkLst>
        </pc:spChg>
        <pc:spChg chg="add mod">
          <ac:chgData name="Emma O'Donoghue" userId="d7c45b5e-3d5a-4184-9bcb-3b7478360803" providerId="ADAL" clId="{F094C829-2585-48FB-A545-360DDE1BA284}" dt="2024-10-23T15:20:29.234" v="98" actId="14100"/>
          <ac:spMkLst>
            <pc:docMk/>
            <pc:sldMk cId="811921718" sldId="279"/>
            <ac:spMk id="6" creationId="{7D94AAED-7F6C-02A6-7140-2214F2DE5414}"/>
          </ac:spMkLst>
        </pc:spChg>
        <pc:spChg chg="mod">
          <ac:chgData name="Emma O'Donoghue" userId="d7c45b5e-3d5a-4184-9bcb-3b7478360803" providerId="ADAL" clId="{F094C829-2585-48FB-A545-360DDE1BA284}" dt="2024-10-23T15:21:09.611" v="102" actId="14100"/>
          <ac:spMkLst>
            <pc:docMk/>
            <pc:sldMk cId="811921718" sldId="279"/>
            <ac:spMk id="9" creationId="{5929FD89-643A-5C01-3951-32B3726A11D0}"/>
          </ac:spMkLst>
        </pc:spChg>
        <pc:spChg chg="mod">
          <ac:chgData name="Emma O'Donoghue" userId="d7c45b5e-3d5a-4184-9bcb-3b7478360803" providerId="ADAL" clId="{F094C829-2585-48FB-A545-360DDE1BA284}" dt="2024-10-23T15:12:32.674" v="75" actId="14100"/>
          <ac:spMkLst>
            <pc:docMk/>
            <pc:sldMk cId="811921718" sldId="279"/>
            <ac:spMk id="13" creationId="{285201A8-4F34-C89B-4BA5-878FC1E02A25}"/>
          </ac:spMkLst>
        </pc:spChg>
      </pc:sldChg>
    </pc:docChg>
  </pc:docChgLst>
</pc:chgInfo>
</file>

<file path=ppt/comments/modernComment_106_9C621CA3.xml><?xml version="1.0" encoding="utf-8"?>
<p188:cmLst xmlns:a="http://schemas.openxmlformats.org/drawingml/2006/main" xmlns:r="http://schemas.openxmlformats.org/officeDocument/2006/relationships" xmlns:p188="http://schemas.microsoft.com/office/powerpoint/2018/8/main">
  <p188:cm id="{6691BF7B-C5F7-4DBD-B9EE-69EF6AB150AE}" authorId="{6B663387-853E-FAD9-2ECA-8190D3C34F55}" created="2024-10-10T07:15:06.412" startDate="2024-10-10T07:15:06.412" dueDate="2024-10-10T07:15:06.412" assignedTo="{3B4E8F3A-9C64-E7FE-97A7-4705BB45D8F7}" title="@Clíodhna Purdue We need a translation for: In this context, rules are the same as laws ">
    <ac:deMkLst xmlns:ac="http://schemas.microsoft.com/office/drawing/2013/main/command">
      <pc:docMk xmlns:pc="http://schemas.microsoft.com/office/powerpoint/2013/main/command"/>
      <pc:sldMk xmlns:pc="http://schemas.microsoft.com/office/powerpoint/2013/main/command" cId="2623675555" sldId="262"/>
      <ac:spMk id="2" creationId="{F409B701-6F60-E140-FA1F-38B45DDAB0D4}"/>
    </ac:deMkLst>
    <p188:txBody>
      <a:bodyPr/>
      <a:lstStyle/>
      <a:p>
        <a:r>
          <a:rPr lang="en-IE"/>
          <a:t>[@Clíodhna Purdue] We need a translation for: In this context, rules are the same as laws </a:t>
        </a:r>
      </a:p>
    </p188:txBody>
    <p188:extLst>
      <p:ext xmlns:p="http://schemas.openxmlformats.org/presentationml/2006/main" uri="{5BB2D875-25FF-4072-B9AC-8F64D62656EB}">
        <p228:taskDetails xmlns:p228="http://schemas.microsoft.com/office/powerpoint/2022/08/main">
          <p228:history>
            <p228:event time="2024-10-10T07:15:06.412" id="{A7580F7C-E8E0-4B6D-A38F-36F284D7E609}">
              <p228:atrbtn authorId="{6B663387-853E-FAD9-2ECA-8190D3C34F55}"/>
              <p228:anchr>
                <p228:comment id="{6691BF7B-C5F7-4DBD-B9EE-69EF6AB150AE}"/>
              </p228:anchr>
              <p228:add/>
            </p228:event>
            <p228:event time="2024-10-10T07:15:06.412" id="{4252E514-7D8F-4AA0-B989-192CB23A0CBD}">
              <p228:atrbtn authorId="{6B663387-853E-FAD9-2ECA-8190D3C34F55}"/>
              <p228:anchr>
                <p228:comment id="{6691BF7B-C5F7-4DBD-B9EE-69EF6AB150AE}"/>
              </p228:anchr>
              <p228:asgn authorId="{3B4E8F3A-9C64-E7FE-97A7-4705BB45D8F7}"/>
            </p228:event>
            <p228:event time="2024-10-10T07:15:06.412" id="{21194A0A-AE85-47BD-A22B-EAB2A722B774}">
              <p228:atrbtn authorId="{6B663387-853E-FAD9-2ECA-8190D3C34F55}"/>
              <p228:anchr>
                <p228:comment id="{6691BF7B-C5F7-4DBD-B9EE-69EF6AB150AE}"/>
              </p228:anchr>
              <p228:title val="@Clíodhna Purdue We need a translation for: In this context, rules are the same as laws "/>
            </p228:event>
            <p228:event time="2024-10-10T07:15:06.412" id="{01AAF1F9-EE99-43A3-A1D6-6F26FF0DC03D}">
              <p228:atrbtn authorId="{6B663387-853E-FAD9-2ECA-8190D3C34F55}"/>
              <p228:anchr>
                <p228:comment id="{6691BF7B-C5F7-4DBD-B9EE-69EF6AB150AE}"/>
              </p228:anchr>
              <p228:date stDt="2024-10-10T07:15:06.412" endDt="2024-10-10T07:15:06.412"/>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99B58A-4A27-4027-B478-764EDDDC7E8E}" type="datetimeFigureOut">
              <a:rPr lang="en-IE" smtClean="0"/>
              <a:t>23/10/2024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4AB20-E10F-464B-B87F-E0D96D3F823D}" type="slidenum">
              <a:rPr lang="en-IE" smtClean="0"/>
              <a:t>‹#›</a:t>
            </a:fld>
            <a:endParaRPr lang="en-IE"/>
          </a:p>
        </p:txBody>
      </p:sp>
    </p:spTree>
    <p:extLst>
      <p:ext uri="{BB962C8B-B14F-4D97-AF65-F5344CB8AC3E}">
        <p14:creationId xmlns:p14="http://schemas.microsoft.com/office/powerpoint/2010/main" val="3797373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barnardos.ie/learning-development/training/online-safety-programme/further-resources/" TargetMode="External"/><Relationship Id="rId3" Type="http://schemas.openxmlformats.org/officeDocument/2006/relationships/hyperlink" Target="https://www.tiktok.com/safety/en/reporting" TargetMode="External"/><Relationship Id="rId7" Type="http://schemas.openxmlformats.org/officeDocument/2006/relationships/hyperlink" Target="https://www.plan.ie/wp-content/uploads/2022/01/Girls-Online-Ireland-Experiences-Impacts.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antibullyingcentre.ie/wp-content/uploads/2023/11/abc-booklet-parents-2023.pdf" TargetMode="External"/><Relationship Id="rId5" Type="http://schemas.openxmlformats.org/officeDocument/2006/relationships/hyperlink" Target="https://www.growingup.gov.ie/pubs/JAV15660_GUI_Report_May24_V7_FA_Online.pdf" TargetMode="External"/><Relationship Id="rId4" Type="http://schemas.openxmlformats.org/officeDocument/2006/relationships/hyperlink" Target="https://support.google.com/youtube/answer/2802027?hl=en&amp;co=GENIE.Platform%3DDesktop#:~:text=Creator%20Tips-,Report%20inappropriate%20videos%2C%20channels%2C%20and%20other%20content%20on%20YouTube,tell%20who%20made%20the%20repor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co.ie/ga/childrens-rights/un-convention/summary-un-convention-rights-child"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ohchr.org/en/documents/general-comments-and-recommendations/general-comment-no-25-2021-childrens-rights-relation" TargetMode="External"/><Relationship Id="rId5" Type="http://schemas.openxmlformats.org/officeDocument/2006/relationships/hyperlink" Target="https://www.oco.ie/ga/itsyourright" TargetMode="External"/><Relationship Id="rId4" Type="http://schemas.openxmlformats.org/officeDocument/2006/relationships/hyperlink" Target="http://www.oco.ie/right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usersupport@cnam.i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a:t>
            </a:fld>
            <a:endParaRPr lang="en-IE"/>
          </a:p>
        </p:txBody>
      </p:sp>
    </p:spTree>
    <p:extLst>
      <p:ext uri="{BB962C8B-B14F-4D97-AF65-F5344CB8AC3E}">
        <p14:creationId xmlns:p14="http://schemas.microsoft.com/office/powerpoint/2010/main" val="730278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dirty="0"/>
              <a:t>Am: </a:t>
            </a:r>
            <a:r>
              <a:rPr lang="ga" b="0" i="0" u="none" baseline="0" dirty="0"/>
              <a:t>1 nóiméad</a:t>
            </a:r>
          </a:p>
          <a:p>
            <a:pPr algn="just" rtl="0"/>
            <a:endParaRPr lang="ga" dirty="0"/>
          </a:p>
          <a:p>
            <a:pPr algn="just" rtl="0"/>
            <a:r>
              <a:rPr lang="ga" b="0" i="0" u="none" baseline="0" dirty="0"/>
              <a:t>Léigh tríd an sleamhnán seo leis an rang. Má tá ceisteanna leantacha ag do dhaltaí tá tuilleadh treorach thíos, nó léigh na Ceisteanna Coitianta do Mhúinteoirí sa Treoir do Mhúinteoirí.</a:t>
            </a:r>
            <a:endParaRPr lang="ga" dirty="0">
              <a:ea typeface="Calibri" panose="020F0502020204030204"/>
              <a:cs typeface="Calibri" panose="020F0502020204030204"/>
            </a:endParaRPr>
          </a:p>
          <a:p>
            <a:pPr algn="just" rtl="0"/>
            <a:endParaRPr lang="ga" dirty="0"/>
          </a:p>
          <a:p>
            <a:pPr algn="just" rtl="0"/>
            <a:r>
              <a:rPr lang="ga" b="0" i="0" u="none" baseline="0" dirty="0"/>
              <a:t>Tá sé i gceist go n‑úsáidfear an méid seo a leanas mar eolas cúlra duitse mar mhúinteoir.</a:t>
            </a:r>
            <a:endParaRPr lang="ga" dirty="0">
              <a:ea typeface="Calibri" panose="020F0502020204030204"/>
              <a:cs typeface="Calibri" panose="020F0502020204030204"/>
            </a:endParaRPr>
          </a:p>
          <a:p>
            <a:pPr algn="just" rtl="0"/>
            <a:endParaRPr lang="ga" b="1" dirty="0">
              <a:ea typeface="Calibri"/>
              <a:cs typeface="Calibri"/>
            </a:endParaRPr>
          </a:p>
          <a:p>
            <a:pPr algn="just" rtl="0"/>
            <a:r>
              <a:rPr lang="ga" b="1" i="0" u="none" baseline="0" dirty="0"/>
              <a:t>Príomhfhíricí faoi Choimisiún na Meán </a:t>
            </a:r>
            <a:endParaRPr lang="ga" dirty="0">
              <a:ea typeface="Calibri" panose="020F0502020204030204"/>
              <a:cs typeface="Calibri" panose="020F0502020204030204"/>
            </a:endParaRPr>
          </a:p>
          <a:p>
            <a:pPr marL="171450" indent="-171450" algn="just" rtl="0">
              <a:buFont typeface="Arial,Sans-Serif"/>
              <a:buChar char="•"/>
            </a:pPr>
            <a:r>
              <a:rPr lang="ga" b="0" i="0" u="none" baseline="0" dirty="0"/>
              <a:t>Is é Coimisiún na Meán rialálaí meán na hÉireann. Cruthaíodh Coimisiún na Meán mar thoradh ar an Acht um Rialáil Sábháilteachta ar Líne agus na Meán 2022 agus díscaoileadh an rialálaí craolacháin roimhe seo (Údarás Craolacháin na hÉireann). Tá sainchúram leathnaithe ag Coimisiún na Meán maidir le hardáin ar líne a rialáil.</a:t>
            </a:r>
            <a:endParaRPr lang="ga" dirty="0"/>
          </a:p>
          <a:p>
            <a:pPr marL="171450" indent="-171450" algn="just" rtl="0">
              <a:buFont typeface="Arial,Sans-Serif"/>
              <a:buChar char="•"/>
            </a:pPr>
            <a:r>
              <a:rPr lang="ga" b="0" i="0" u="none" baseline="0" dirty="0"/>
              <a:t>Tá Coimisiún na Meán neamhspleách ar an rialtas agus tá sé maoinithe ag tobhach tionscail.</a:t>
            </a:r>
            <a:endParaRPr lang="ga"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10</a:t>
            </a:fld>
            <a:endParaRPr lang="en-IE"/>
          </a:p>
        </p:txBody>
      </p:sp>
    </p:spTree>
    <p:extLst>
      <p:ext uri="{BB962C8B-B14F-4D97-AF65-F5344CB8AC3E}">
        <p14:creationId xmlns:p14="http://schemas.microsoft.com/office/powerpoint/2010/main" val="983876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a:t>
            </a:r>
            <a:r>
              <a:rPr lang="ga" b="0" i="0" u="none" baseline="0" dirty="0"/>
              <a:t> 1 nóiméad</a:t>
            </a:r>
            <a:endParaRPr lang="ga" dirty="0"/>
          </a:p>
          <a:p>
            <a:endParaRPr lang="ga" dirty="0"/>
          </a:p>
          <a:p>
            <a:pPr algn="l" rtl="0"/>
            <a:r>
              <a:rPr lang="ga" b="0" i="0" u="none" baseline="0" dirty="0"/>
              <a:t>Tá sé tábhachtach go dtuigfidh do dhaltaí go mbaineann sainchúram Choimisiún na Meán le hardáin ar líne atá bunaithe nó a bhfuil ceanncheathrú acu in Éirinn. </a:t>
            </a:r>
          </a:p>
          <a:p>
            <a:pPr algn="l" rtl="0"/>
            <a:r>
              <a:rPr lang="ga" b="0" i="0" u="none" baseline="0" dirty="0"/>
              <a:t>Tá tuilleadh eolais faoi seo ar shuíomh gréasáin Choimisiún na Meán. </a:t>
            </a:r>
          </a:p>
          <a:p>
            <a:endParaRPr lang="ga" dirty="0"/>
          </a:p>
          <a:p>
            <a:pPr algn="l" rtl="0"/>
            <a:r>
              <a:rPr lang="ga" b="0" i="0" u="none" baseline="0" dirty="0"/>
              <a:t>Tabhair faoi deara nach rialaíonn Coimisiún na Meán Snapchat toisc go bhfuil sé lonnaithe san Ísiltír. Má tá fadhb agat le Snapchat, is féidir leat teagmháil a dhéanamh le Coimisiún na Meán agus tabharfaidh siad sonraí duit faoin rialálaí meán san Ísiltír. </a:t>
            </a:r>
          </a:p>
          <a:p>
            <a:pPr algn="l" rtl="0"/>
            <a:endParaRPr lang="ga" b="0" i="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ga" b="0" i="0" u="none" baseline="0" dirty="0"/>
              <a:t>Toisc gur teachtaire príobháideach é WhatsApp agus go bhfuil criptiú aige, má sheoltar ábhar mídhleathach chugat nó má fheiceann tú ábhar mídhleathach ar WhatsApp, níl sé laistigh de shainchúram Choimisiún na Meán a leithéid a fhiosrú. </a:t>
            </a:r>
            <a:endParaRPr lang="ga" dirty="0"/>
          </a:p>
          <a:p>
            <a:pPr algn="l" rtl="0"/>
            <a:endParaRPr lang="ga" b="0" i="0" u="none" baseline="0"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11</a:t>
            </a:fld>
            <a:endParaRPr lang="en-IE"/>
          </a:p>
        </p:txBody>
      </p:sp>
    </p:spTree>
    <p:extLst>
      <p:ext uri="{BB962C8B-B14F-4D97-AF65-F5344CB8AC3E}">
        <p14:creationId xmlns:p14="http://schemas.microsoft.com/office/powerpoint/2010/main" val="689313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dirty="0"/>
              <a:t>Pléann an chuid </a:t>
            </a:r>
            <a:r>
              <a:rPr lang="ga" b="0" i="0" u="none" baseline="0" dirty="0">
                <a:ea typeface="Calibri"/>
                <a:cs typeface="Calibri"/>
              </a:rPr>
              <a:t>seo</a:t>
            </a:r>
            <a:r>
              <a:rPr lang="ga" b="0" i="0" u="none" baseline="0" dirty="0"/>
              <a:t> den cheacht (sleamhnáin 13–20) le tuairisciú ar líne. Soiléiríonn sé cathain agus conas tuairisc a dhéanamh faoi ábhar mídhleathach agus díobhálach. Fiosraíonn sí roinnt cásanna trína bpléann daltaí an féidir leo tuairisciú do Choimisiún na Meán nó nach féidir, nó cad iad na céimeanna eile is féidir leo a ghlacadh chun cabhrú leo féin. </a:t>
            </a:r>
            <a:endParaRPr lang="ga"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12</a:t>
            </a:fld>
            <a:endParaRPr lang="en-IE"/>
          </a:p>
        </p:txBody>
      </p:sp>
    </p:spTree>
    <p:extLst>
      <p:ext uri="{BB962C8B-B14F-4D97-AF65-F5344CB8AC3E}">
        <p14:creationId xmlns:p14="http://schemas.microsoft.com/office/powerpoint/2010/main" val="2928565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buSzPct val="100000"/>
            </a:pPr>
            <a:r>
              <a:rPr lang="ga" b="1" i="0" u="none" baseline="0" dirty="0"/>
              <a:t>Am: </a:t>
            </a:r>
            <a:r>
              <a:rPr lang="ga" b="0" i="0" u="none" baseline="0" dirty="0"/>
              <a:t>3 nóiméad má dhéantar díospóireacht ar cheist amháin; 8 nóiméad má shocraíonn tú tuilleadh ceisteanna a dhéanamh</a:t>
            </a:r>
            <a:endParaRPr lang="ga" dirty="0">
              <a:latin typeface="Calibri" panose="020F0502020204030204"/>
              <a:ea typeface="Calibri" panose="020F0502020204030204"/>
              <a:cs typeface="Calibri" panose="020F0502020204030204"/>
            </a:endParaRPr>
          </a:p>
          <a:p>
            <a:pPr algn="just" rtl="0"/>
            <a:endParaRPr lang="ga" dirty="0">
              <a:latin typeface="Calibri" panose="020F0502020204030204"/>
              <a:ea typeface="Calibri" panose="020F0502020204030204"/>
              <a:cs typeface="Calibri" panose="020F0502020204030204"/>
            </a:endParaRPr>
          </a:p>
          <a:p>
            <a:pPr algn="just" rtl="0"/>
            <a:r>
              <a:rPr lang="ga" b="1" i="0" u="none" baseline="0" dirty="0">
                <a:latin typeface="Calibri" panose="020F0502020204030204"/>
                <a:ea typeface="Calibri" panose="020F0502020204030204"/>
                <a:cs typeface="Calibri" panose="020F0502020204030204"/>
              </a:rPr>
              <a:t>Beidh an méid seo a leanas ag teastáil uait chun an díospóireacht siúil a dhéanamh: </a:t>
            </a:r>
            <a:r>
              <a:rPr lang="ga" b="0" i="0" u="none" baseline="0" dirty="0"/>
              <a:t>Trí phóstaeir A4 ar a léirítear ‘AONTAÍM’, ‘NÍ AONTAÍM’, ‘BRAITHEANN SÉ/NÍLIM CINNTE’</a:t>
            </a:r>
            <a:endParaRPr lang="ga" dirty="0">
              <a:latin typeface="Calibri" panose="020F0502020204030204"/>
              <a:ea typeface="Calibri" panose="020F0502020204030204"/>
              <a:cs typeface="Calibri" panose="020F0502020204030204"/>
            </a:endParaRPr>
          </a:p>
          <a:p>
            <a:pPr algn="just" rtl="0"/>
            <a:endParaRPr lang="ga" dirty="0">
              <a:latin typeface="Calibri" panose="020F0502020204030204"/>
              <a:ea typeface="Calibri" panose="020F0502020204030204"/>
              <a:cs typeface="Calibri" panose="020F0502020204030204"/>
            </a:endParaRPr>
          </a:p>
          <a:p>
            <a:pPr algn="just" rtl="0"/>
            <a:r>
              <a:rPr lang="ga" b="0" i="0" u="none" baseline="0" dirty="0"/>
              <a:t>Ag brath ar an am agus ar an spás atá ar fáil i do rang, d'fhéadfaí an ghníomhaíocht seo a dhéanamh mar dhíospóireacht siúil, nó mar ghníomhaíocht shimplí lámha in airde/lámha síos. Beidh póstaer ‘AONTAÍM’ ag teastáil uait ar thaobh amháin den seomra, póstaer ‘NÍ AONTAÍM’ ar an taobh eile, agus póstaer ‘BRAITHEANN SÉ/NÍLIM CINNTE’ i lár an tseomra. Má dhéantar é mar dhíospóireacht siúil agus má tá do rang an-ghafa leis an ábhar, </a:t>
            </a:r>
            <a:r>
              <a:rPr lang="ga" b="1" i="0" u="none" baseline="0" dirty="0"/>
              <a:t>d'fhéadfá</a:t>
            </a:r>
            <a:r>
              <a:rPr lang="ga" b="0" i="0" u="none" baseline="0" dirty="0"/>
              <a:t> na ráitis bhreise seo a phlé: </a:t>
            </a:r>
            <a:endParaRPr lang="ga" dirty="0">
              <a:ea typeface="Calibri" panose="020F0502020204030204"/>
              <a:cs typeface="Calibri" panose="020F0502020204030204"/>
            </a:endParaRPr>
          </a:p>
          <a:p>
            <a:pPr marL="285750" indent="-285750" algn="just" rtl="0">
              <a:buFont typeface="Arial"/>
              <a:buChar char="•"/>
            </a:pPr>
            <a:r>
              <a:rPr lang="ga" b="0" i="1" u="none" baseline="0" dirty="0"/>
              <a:t>‘Rinne mé ábhar díobhálach a thuairisciú ar líne agus bhí mé sásta leis an toradh.'</a:t>
            </a:r>
            <a:endParaRPr lang="ga" i="1" dirty="0">
              <a:ea typeface="Calibri" panose="020F0502020204030204"/>
              <a:cs typeface="Calibri" panose="020F0502020204030204"/>
            </a:endParaRPr>
          </a:p>
          <a:p>
            <a:pPr marL="285750" indent="-285750" algn="just" rtl="0">
              <a:buFont typeface="Arial"/>
              <a:buChar char="•"/>
            </a:pPr>
            <a:r>
              <a:rPr lang="ga" b="0" i="1" u="none" baseline="0" dirty="0"/>
              <a:t>'Tá sé éasca ábhar mídhleathach nó díobhálach a thuairisciú ar líne.’ </a:t>
            </a:r>
            <a:endParaRPr lang="ga" i="1" dirty="0">
              <a:ea typeface="Calibri" panose="020F0502020204030204"/>
              <a:cs typeface="Calibri" panose="020F0502020204030204"/>
            </a:endParaRPr>
          </a:p>
          <a:p>
            <a:pPr marL="285750" indent="-285750" algn="just" rtl="0">
              <a:buFont typeface="Arial"/>
              <a:buChar char="•"/>
            </a:pPr>
            <a:r>
              <a:rPr lang="ga" b="0" i="1" u="none" baseline="0" dirty="0"/>
              <a:t>'Nuair a thuairiscíonn tú ábhar díobhálach ar líne, is iondúil go mbíonn sé gan ainm' (FÍOR).</a:t>
            </a:r>
            <a:endParaRPr lang="ga" dirty="0">
              <a:ea typeface="Calibri" panose="020F0502020204030204"/>
              <a:cs typeface="Calibri" panose="020F0502020204030204"/>
            </a:endParaRPr>
          </a:p>
          <a:p>
            <a:pPr algn="just" rtl="0"/>
            <a:r>
              <a:rPr lang="ga" b="0" i="0" u="none" baseline="0" dirty="0"/>
              <a:t> </a:t>
            </a:r>
            <a:endParaRPr lang="ga" dirty="0"/>
          </a:p>
          <a:p>
            <a:pPr algn="just" rtl="0"/>
            <a:r>
              <a:rPr lang="ga" b="0" i="0" u="none" baseline="0" dirty="0"/>
              <a:t>Mar eolas cúlra, tá roinnt staitisticí agus taighde eile sa réimse seo maidir le hábhar an tuairiscithe ar fáil thíos. Mar a fheicfidh tú, is minic nach ndéanann daoine óga tuairisciú nó nach n‑insíonn siad do thuismitheoirí nó do mhúinteoirí má fheiceann siad ábhar díobhálach ar líne. Uaireanta, ní bhíonn siad cinnte an mbeidh tuairisciú na faidhbe gan ainm (de ghnáth bíonn sé, b’fhéidir go mbeidh ort do sheoladh ríomhphost a thabhairt, ach ní bheidh a fhios riamh ag an duine a bhris na rialacha gur tusa an duine a rinne an tuairisciú) nó tá faitíos orthu faoin méid a d'fhéadfadh tarlú má thuairiscíonn siad. </a:t>
            </a:r>
            <a:endParaRPr lang="ga" dirty="0">
              <a:ea typeface="Calibri"/>
              <a:cs typeface="Calibri"/>
            </a:endParaRPr>
          </a:p>
          <a:p>
            <a:pPr algn="just" rtl="0"/>
            <a:endParaRPr lang="ga" dirty="0"/>
          </a:p>
          <a:p>
            <a:pPr marL="0" marR="0" lvl="0" indent="0" algn="just" defTabSz="914400" rtl="0" eaLnBrk="1" fontAlgn="auto" latinLnBrk="0" hangingPunct="1">
              <a:lnSpc>
                <a:spcPct val="100000"/>
              </a:lnSpc>
              <a:spcBef>
                <a:spcPts val="0"/>
              </a:spcBef>
              <a:spcAft>
                <a:spcPts val="0"/>
              </a:spcAft>
              <a:buClrTx/>
              <a:buSzTx/>
              <a:buFontTx/>
              <a:buNone/>
              <a:tabLst/>
              <a:defRPr/>
            </a:pPr>
            <a:r>
              <a:rPr lang="ga" b="1" i="0" u="none" baseline="0" dirty="0"/>
              <a:t>Ofcom: Children's Attitudes To Reporting Content Online </a:t>
            </a:r>
            <a:r>
              <a:rPr lang="en-US" b="0" dirty="0"/>
              <a:t>(</a:t>
            </a:r>
            <a:r>
              <a:rPr lang="en-IE" sz="1200" dirty="0">
                <a:effectLst/>
                <a:latin typeface="Segoe UI" panose="020B0502040204020203" pitchFamily="34" charset="0"/>
              </a:rPr>
              <a:t>https://www.ofcom.org.uk/online-safety/protecting-children/attitudes-to-reporting-content/) </a:t>
            </a:r>
            <a:endParaRPr lang="ga" b="1" dirty="0">
              <a:ea typeface="Calibri"/>
              <a:cs typeface="Calibri"/>
            </a:endParaRPr>
          </a:p>
          <a:p>
            <a:pPr marL="285750" indent="-285750" algn="l" rtl="0">
              <a:buFont typeface="Arial"/>
              <a:buChar char="•"/>
            </a:pPr>
            <a:r>
              <a:rPr lang="ga" b="0" i="0" u="none" baseline="0" dirty="0"/>
              <a:t>Dúirt na rannpháirtithe go raibh siad spreagtha chun tuairisc a thabhairt mar gheall ar oibleagáid mhorálta. Ba mhinic a theastaigh uathu daoine eile a choinneáil sábháilte, agus go raibh fonn orthu smacht a bheith acu ar a bhfeiceann siad. </a:t>
            </a:r>
            <a:endParaRPr lang="ga" dirty="0">
              <a:ea typeface="Calibri" panose="020F0502020204030204"/>
              <a:cs typeface="Calibri" panose="020F0502020204030204"/>
            </a:endParaRPr>
          </a:p>
          <a:p>
            <a:pPr marL="285750" indent="-285750" algn="l" rtl="0">
              <a:buFont typeface="Arial"/>
              <a:buChar char="•"/>
            </a:pPr>
            <a:r>
              <a:rPr lang="ga" b="0" i="0" u="none" baseline="0" dirty="0"/>
              <a:t>Ar fud na ngrúpaí, leagadh béim ar an tábhacht a bhaineann le fanacht gan ainm mar phríomhbhac ar thuairisciú</a:t>
            </a:r>
            <a:endParaRPr lang="ga" dirty="0">
              <a:ea typeface="Calibri" panose="020F0502020204030204"/>
              <a:cs typeface="Calibri" panose="020F0502020204030204"/>
            </a:endParaRPr>
          </a:p>
          <a:p>
            <a:pPr marL="742950" lvl="1" indent="-285750" algn="l" rtl="0">
              <a:buFont typeface="Courier New"/>
              <a:buChar char="o"/>
            </a:pPr>
            <a:r>
              <a:rPr lang="ga" b="0" i="1" u="none" baseline="0" dirty="0"/>
              <a:t>Mar Eolas: Tá tuairisciú anaithnid den chuid is mó, e.g. </a:t>
            </a:r>
            <a:r>
              <a:rPr lang="ga" b="0" i="1" u="none" baseline="0" dirty="0">
                <a:hlinkClick r:id="rId3"/>
              </a:rPr>
              <a:t>TikTok</a:t>
            </a:r>
            <a:r>
              <a:rPr lang="ga" b="0" i="0" u="none" baseline="0" dirty="0"/>
              <a:t> </a:t>
            </a:r>
            <a:r>
              <a:rPr lang="ga" b="0" i="1" u="none" baseline="0" dirty="0"/>
              <a:t>(má chinneann tú tuairisciú, is féidir leat a bheith sábháilte agus fios a bheith agat nach nochtfaidh TikTok d’ainm don duine a bhfuil a ábhar nó a chuntas á thuairisciú agat) agus do </a:t>
            </a:r>
            <a:r>
              <a:rPr lang="ga" b="0" i="1" u="none" baseline="0" dirty="0">
                <a:hlinkClick r:id="rId4"/>
              </a:rPr>
              <a:t>YouTube</a:t>
            </a:r>
            <a:r>
              <a:rPr lang="ga" b="0" i="1" u="none" baseline="0" dirty="0"/>
              <a:t> (tuairiscítear ábhar go hanaithnid, mar sin ní féidir le húsáideoirí eile a fheiceáil cé a rinne an tuairisc).</a:t>
            </a:r>
            <a:r>
              <a:rPr lang="ga" b="0" i="0" u="none" baseline="0" dirty="0"/>
              <a:t>  </a:t>
            </a:r>
            <a:endParaRPr lang="ga" dirty="0">
              <a:ea typeface="Calibri" panose="020F0502020204030204"/>
              <a:cs typeface="Calibri" panose="020F0502020204030204"/>
            </a:endParaRPr>
          </a:p>
          <a:p>
            <a:pPr marL="285750" indent="-285750" algn="l" rtl="0">
              <a:buFont typeface="Arial"/>
              <a:buChar char="•"/>
            </a:pPr>
            <a:r>
              <a:rPr lang="ga" b="0" i="0" u="none" baseline="0" dirty="0"/>
              <a:t>Dúirt rannpháirtithe baineanna sa staidéar seo go raibh níos mó seans ann go dtuairisceoidís agus go raibh sé de nós acu freisin ábhar a d'fhéadfadh a bheith díobhálach a thuairisciú níos minice. </a:t>
            </a:r>
            <a:endParaRPr lang="ga" dirty="0">
              <a:ea typeface="Calibri" panose="020F0502020204030204"/>
              <a:cs typeface="Calibri" panose="020F0502020204030204"/>
            </a:endParaRPr>
          </a:p>
          <a:p>
            <a:pPr algn="just" rtl="0"/>
            <a:r>
              <a:rPr lang="ga" b="0" i="0" u="none" baseline="0" dirty="0"/>
              <a:t> </a:t>
            </a:r>
            <a:endParaRPr lang="ga" dirty="0"/>
          </a:p>
          <a:p>
            <a:pPr algn="just" rtl="0"/>
            <a:r>
              <a:rPr lang="ga" b="1" i="0" u="none" baseline="0" dirty="0">
                <a:hlinkClick r:id="rId5"/>
              </a:rPr>
              <a:t>Growing Up In Ireland</a:t>
            </a:r>
            <a:r>
              <a:rPr lang="ga" b="1" i="0" u="none" baseline="0" dirty="0"/>
              <a:t> </a:t>
            </a:r>
            <a:r>
              <a:rPr lang="en-IE" sz="1200" dirty="0">
                <a:effectLst/>
                <a:latin typeface="Segoe UI" panose="020B0502040204020203" pitchFamily="34" charset="0"/>
              </a:rPr>
              <a:t>(https://www.growingup.gov.ie/) </a:t>
            </a:r>
            <a:r>
              <a:rPr lang="ga" b="0" i="0" u="none" baseline="0" dirty="0"/>
              <a:t> </a:t>
            </a:r>
            <a:r>
              <a:rPr lang="ga" b="1" i="0" u="none" baseline="0" dirty="0"/>
              <a:t> </a:t>
            </a:r>
            <a:r>
              <a:rPr lang="ga" b="0" i="0" u="none" baseline="0" dirty="0"/>
              <a:t> </a:t>
            </a:r>
            <a:endParaRPr lang="ga" dirty="0"/>
          </a:p>
          <a:p>
            <a:pPr algn="just" rtl="0"/>
            <a:r>
              <a:rPr lang="ga" b="0" i="0" u="none" baseline="0" dirty="0"/>
              <a:t>Fiafraíodh de dhaoine óga a raibh bulaíocht déanta orthu ar chuir siad ‘tuismitheoir, múinteoir nó duine fásta eile’ ar an eolas faoi. </a:t>
            </a:r>
            <a:endParaRPr lang="ga" dirty="0"/>
          </a:p>
          <a:p>
            <a:pPr marL="285750" indent="-285750" algn="l" rtl="0">
              <a:buFont typeface="Arial"/>
              <a:buChar char="•"/>
            </a:pPr>
            <a:r>
              <a:rPr lang="ga" b="0" i="0" u="none" baseline="0" dirty="0"/>
              <a:t>I gcás na leanaí 13 bliana d’aois a ndearnadh bulaíocht orthu, d’inis níos lú ná leath díobh do dhuine fásta faoin mbulaíocht.  </a:t>
            </a:r>
            <a:endParaRPr lang="ga" dirty="0">
              <a:ea typeface="Calibri" panose="020F0502020204030204"/>
              <a:cs typeface="Calibri" panose="020F0502020204030204"/>
            </a:endParaRPr>
          </a:p>
          <a:p>
            <a:pPr marL="285750" indent="-285750" algn="l" rtl="0">
              <a:buFont typeface="Arial"/>
              <a:buChar char="•"/>
            </a:pPr>
            <a:r>
              <a:rPr lang="ga" b="0" i="0" u="none" baseline="0" dirty="0"/>
              <a:t>Ba mhó an seans go ndéarfadh cailíní le duine fásta ná buachaillí (55% agus 38%, faoi seach).  </a:t>
            </a:r>
            <a:endParaRPr lang="ga" dirty="0">
              <a:ea typeface="Calibri" panose="020F0502020204030204"/>
              <a:cs typeface="Calibri" panose="020F0502020204030204"/>
            </a:endParaRPr>
          </a:p>
          <a:p>
            <a:pPr algn="just" rtl="0"/>
            <a:r>
              <a:rPr lang="ga" b="0" i="0" u="none" baseline="0" dirty="0"/>
              <a:t> </a:t>
            </a:r>
            <a:endParaRPr lang="ga" dirty="0"/>
          </a:p>
          <a:p>
            <a:pPr marL="0" marR="0" lvl="0" indent="0" algn="just" defTabSz="914400" rtl="0" eaLnBrk="1" fontAlgn="auto" latinLnBrk="0" hangingPunct="1">
              <a:lnSpc>
                <a:spcPct val="100000"/>
              </a:lnSpc>
              <a:spcBef>
                <a:spcPts val="0"/>
              </a:spcBef>
              <a:spcAft>
                <a:spcPts val="0"/>
              </a:spcAft>
              <a:buClrTx/>
              <a:buSzTx/>
              <a:buFontTx/>
              <a:buNone/>
              <a:tabLst/>
              <a:defRPr/>
            </a:pPr>
            <a:r>
              <a:rPr lang="ga" b="1" i="0" u="none" baseline="0" dirty="0">
                <a:hlinkClick r:id="rId6"/>
              </a:rPr>
              <a:t>Ionad Frithbhulaíochta OCBÁC: Bulaíocht agus Cibearbhulaíocht a Thuiscint</a:t>
            </a:r>
            <a:r>
              <a:rPr lang="ga" b="0" i="0" u="none" baseline="0" dirty="0"/>
              <a:t> </a:t>
            </a:r>
            <a:r>
              <a:rPr lang="en-US" dirty="0"/>
              <a:t>(</a:t>
            </a:r>
            <a:r>
              <a:rPr lang="en-IE" sz="1200" dirty="0">
                <a:effectLst/>
                <a:latin typeface="Segoe UI" panose="020B0502040204020203" pitchFamily="34" charset="0"/>
              </a:rPr>
              <a:t>https://antibullyingcentre.ie/understanding-bullying-and-cyberbullying/)</a:t>
            </a:r>
            <a:endParaRPr lang="ga" dirty="0"/>
          </a:p>
          <a:p>
            <a:pPr algn="l" rtl="0"/>
            <a:r>
              <a:rPr lang="ga" b="0" i="0" u="none" baseline="0" dirty="0"/>
              <a:t>I suirbhé náisiúnta (aoiseanna 9–17), thuairiscigh 85% de dhaoine óga go raibh siad sábháilte ar líne. Mar sin féin, nuair a chonaic siad rud éigin a chuir isteach orthu ar an idirlíon, níor thuairiscigh ach 19% dóibh gur inis siad dá dtuismitheoir nó dá gcúramóir faoi. </a:t>
            </a:r>
            <a:endParaRPr lang="ga" dirty="0">
              <a:ea typeface="Calibri" panose="020F0502020204030204"/>
              <a:cs typeface="Calibri" panose="020F0502020204030204"/>
            </a:endParaRPr>
          </a:p>
          <a:p>
            <a:pPr algn="just" rtl="0"/>
            <a:r>
              <a:rPr lang="ga" b="0" i="0" u="none" baseline="0" dirty="0"/>
              <a:t> </a:t>
            </a:r>
            <a:endParaRPr lang="ga" dirty="0"/>
          </a:p>
          <a:p>
            <a:pPr algn="just" rtl="0"/>
            <a:r>
              <a:rPr lang="ga" b="1" i="0" u="none" baseline="0" dirty="0">
                <a:hlinkClick r:id="rId7"/>
              </a:rPr>
              <a:t>Plan International: Girls Online: Experiences and Impact in Ireland</a:t>
            </a:r>
            <a:r>
              <a:rPr lang="ga" b="1" i="0" u="none" baseline="0" dirty="0"/>
              <a:t> </a:t>
            </a:r>
            <a:r>
              <a:rPr lang="en-US" b="0" dirty="0"/>
              <a:t>(</a:t>
            </a:r>
            <a:r>
              <a:rPr lang="en-IE" sz="1200" dirty="0">
                <a:effectLst/>
                <a:latin typeface="Segoe UI" panose="020B0502040204020203" pitchFamily="34" charset="0"/>
              </a:rPr>
              <a:t>https://www.plan.ie/wp-content/uploads/2022/01/Girls-Online-Ireland-Experiences-Impacts.pdf</a:t>
            </a:r>
            <a:r>
              <a:rPr lang="en-US" sz="1200" dirty="0">
                <a:effectLst/>
                <a:latin typeface="Segoe UI" panose="020B0502040204020203" pitchFamily="34" charset="0"/>
              </a:rPr>
              <a:t>) </a:t>
            </a:r>
            <a:r>
              <a:rPr lang="ga" b="0" i="0" u="none" baseline="0" dirty="0"/>
              <a:t>  </a:t>
            </a:r>
            <a:endParaRPr lang="ga" dirty="0"/>
          </a:p>
          <a:p>
            <a:pPr algn="l" rtl="0"/>
            <a:r>
              <a:rPr lang="ga" b="0" i="0" u="none" baseline="0" dirty="0"/>
              <a:t>Nuair a fiafraíodh díobh 'Conas a fhreagraíonn tú nuair a tharlaíonn ciapadh ar líne duit?', dúirt 53% go dtuairisceodh siad an duine ag tabhairt faoin gciapadh, agus ina dhiaidh sin go méadódh siad na socruithe slándála (44%), nó go simplí go ndéanfaidís neamhaird den chiapadh (37%). </a:t>
            </a:r>
            <a:endParaRPr lang="ga" dirty="0">
              <a:ea typeface="Calibri" panose="020F0502020204030204"/>
              <a:cs typeface="Calibri" panose="020F0502020204030204"/>
            </a:endParaRPr>
          </a:p>
          <a:p>
            <a:pPr algn="just" rtl="0"/>
            <a:r>
              <a:rPr lang="ga" b="0" i="0" u="none" baseline="0" dirty="0"/>
              <a:t> </a:t>
            </a:r>
            <a:endParaRPr lang="ga" dirty="0"/>
          </a:p>
          <a:p>
            <a:pPr marL="0" marR="0" lvl="0" indent="0" algn="just" defTabSz="914400" rtl="0" eaLnBrk="1" fontAlgn="auto" latinLnBrk="0" hangingPunct="1">
              <a:lnSpc>
                <a:spcPct val="100000"/>
              </a:lnSpc>
              <a:spcBef>
                <a:spcPts val="0"/>
              </a:spcBef>
              <a:spcAft>
                <a:spcPts val="0"/>
              </a:spcAft>
              <a:buClrTx/>
              <a:buSzTx/>
              <a:buFontTx/>
              <a:buNone/>
              <a:tabLst/>
              <a:defRPr/>
            </a:pPr>
            <a:r>
              <a:rPr lang="ga" b="1" i="0" u="none" baseline="0" dirty="0">
                <a:hlinkClick r:id="rId8"/>
              </a:rPr>
              <a:t>Barnardos: Year 3 Cyberbullying 2022</a:t>
            </a:r>
            <a:r>
              <a:rPr lang="ga" b="0" i="0" u="none" baseline="0" dirty="0"/>
              <a:t> </a:t>
            </a:r>
            <a:r>
              <a:rPr lang="en-US" dirty="0"/>
              <a:t>(</a:t>
            </a:r>
            <a:r>
              <a:rPr lang="en-IE" sz="1200" dirty="0">
                <a:effectLst/>
                <a:latin typeface="Segoe UI" panose="020B0502040204020203" pitchFamily="34" charset="0"/>
              </a:rPr>
              <a:t>https://www.barnardos.ie/learning-development/training/online-safety-programme/further-resources/) </a:t>
            </a:r>
            <a:endParaRPr lang="ga" dirty="0"/>
          </a:p>
          <a:p>
            <a:pPr algn="l" rtl="0"/>
            <a:r>
              <a:rPr lang="ga" b="0" i="0" u="none" baseline="0" dirty="0"/>
              <a:t>Ní inseodh 60% de na leanaí (8–12) a ndearnadh suirbhé orthu dá dtuismitheoirí riamh dá ndéanfaí cibearbhulaíocht orthu ar líne. </a:t>
            </a:r>
            <a:endParaRPr lang="ga" dirty="0">
              <a:ea typeface="Calibri" panose="020F0502020204030204"/>
              <a:cs typeface="Calibri" panose="020F0502020204030204"/>
            </a:endParaRPr>
          </a:p>
          <a:p>
            <a:pPr algn="just" rtl="0"/>
            <a:r>
              <a:rPr lang="ga" b="0" i="0" u="none" baseline="0" dirty="0"/>
              <a:t> </a:t>
            </a:r>
            <a:endParaRPr lang="ga"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13</a:t>
            </a:fld>
            <a:endParaRPr lang="en-IE"/>
          </a:p>
        </p:txBody>
      </p:sp>
    </p:spTree>
    <p:extLst>
      <p:ext uri="{BB962C8B-B14F-4D97-AF65-F5344CB8AC3E}">
        <p14:creationId xmlns:p14="http://schemas.microsoft.com/office/powerpoint/2010/main" val="808035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 </a:t>
            </a:r>
            <a:r>
              <a:rPr lang="ga" b="0" i="0" u="none" baseline="0" dirty="0"/>
              <a:t>1 nóiméad</a:t>
            </a:r>
            <a:endParaRPr lang="ga" b="0" dirty="0"/>
          </a:p>
          <a:p>
            <a:endParaRPr lang="ga" dirty="0"/>
          </a:p>
          <a:p>
            <a:pPr algn="l" rtl="0"/>
            <a:r>
              <a:rPr lang="ga" b="0" i="0" u="none" baseline="0" dirty="0"/>
              <a:t>Iarrann an sleamhnán seo ar gach duine lámh a bheith acu leis an idirlíon a thiontú ina spás níos fearr do gach duine. </a:t>
            </a:r>
            <a:endParaRPr lang="ga" dirty="0">
              <a:cs typeface="Calibri" panose="020F0502020204030204"/>
            </a:endParaRPr>
          </a:p>
          <a:p>
            <a:pPr marL="171450" indent="-171450" algn="l" rtl="0">
              <a:buFont typeface="Arial"/>
              <a:buChar char="•"/>
            </a:pPr>
            <a:endParaRPr lang="ga" dirty="0"/>
          </a:p>
          <a:p>
            <a:pPr marL="171450" indent="-171450" algn="l" rtl="0">
              <a:buFont typeface="Arial,Sans-Serif"/>
              <a:buChar char="•"/>
            </a:pPr>
            <a:r>
              <a:rPr lang="ga" b="0" i="0" u="none" baseline="0" dirty="0"/>
              <a:t>Lena chinntiú go bhfuil an Creat Sábháilteachta Ar Líne éifeachtach, spreagann Coimisiún na Meán an pobal, daltaí san áireamh, chun ábhar díobhálach agus mídhleathach a thuairisciú do na hardáin ar dtús. Ligeann sé sin don ardán an tsaincheist a réiteach agus an t‑ábhar díobhálach agus mídhleathach a bhaint iad féin.</a:t>
            </a:r>
            <a:endParaRPr lang="ga" dirty="0"/>
          </a:p>
          <a:p>
            <a:pPr marL="171450" indent="-171450" algn="just" rtl="0">
              <a:buFont typeface="Arial,Sans-Serif"/>
              <a:buChar char="•"/>
            </a:pPr>
            <a:r>
              <a:rPr lang="ga" b="0" i="0" u="none" baseline="0" dirty="0"/>
              <a:t>Mura mbaineann ardáin an t‑ábhar, mura n‑oibríonn an córas tuairiscithe agus/nó mura bhfaigheann an t‑úsáideoir freagra nó próiseas achomhairc, is rud é sin ar spéis le Coimisiún na Meán a fháil amach. </a:t>
            </a:r>
            <a:endParaRPr lang="ga" dirty="0"/>
          </a:p>
          <a:p>
            <a:pPr marL="171450" indent="-171450" algn="just" rtl="0">
              <a:buFont typeface="Arial,Sans-Serif"/>
              <a:buChar char="•"/>
            </a:pPr>
            <a:r>
              <a:rPr lang="ga" b="0" i="0" u="none" baseline="0" dirty="0"/>
              <a:t>Dá mhéad eolais a fhaigheann Coimisiún na Meán ón bpobal faoi shaincheisteanna éagsúla a aimsíonn siad ar líne, is ea is fearr is féidir leis a chuid oibre a dhéanamh ag cinntiú go bhfuil ardáin ag cloí leis an dlí. Tá foireann ann, ar a dtugtar Maoirseacht Ardáin, a oibríonn go díreach leis na hardáin chun cabhrú lena seirbhísí a dhéanamh níos sábháilte. Dá mhéad eolais agus fianaise atá aige ó úsáideoirí, is amhlaidh is fearr an chomhairle is féidir léi a thabhairt. </a:t>
            </a:r>
            <a:endParaRPr lang="ga" dirty="0"/>
          </a:p>
          <a:p>
            <a:pPr marL="171450" indent="-171450" algn="l" rtl="0">
              <a:buFont typeface="Arial,Sans-Serif"/>
              <a:buChar char="•"/>
            </a:pPr>
            <a:endParaRPr lang="ga" dirty="0"/>
          </a:p>
          <a:p>
            <a:pPr marL="171450" indent="-171450" algn="just" rtl="0">
              <a:buFont typeface="Arial,Sans-Serif"/>
              <a:buChar char="•"/>
            </a:pPr>
            <a:endParaRPr lang="ga" dirty="0">
              <a:ea typeface="Calibri"/>
              <a:cs typeface="Calibri"/>
            </a:endParaRPr>
          </a:p>
          <a:p>
            <a:pPr algn="just" rtl="0"/>
            <a:endParaRPr lang="ga" dirty="0">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14</a:t>
            </a:fld>
            <a:endParaRPr lang="en-IE"/>
          </a:p>
        </p:txBody>
      </p:sp>
    </p:spTree>
    <p:extLst>
      <p:ext uri="{BB962C8B-B14F-4D97-AF65-F5344CB8AC3E}">
        <p14:creationId xmlns:p14="http://schemas.microsoft.com/office/powerpoint/2010/main" val="2497058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dirty="0"/>
              <a:t>Am: </a:t>
            </a:r>
            <a:r>
              <a:rPr lang="ga" b="0" i="0" u="none" baseline="0" dirty="0"/>
              <a:t>1 nóiméad</a:t>
            </a:r>
            <a:endParaRPr lang="ga" dirty="0"/>
          </a:p>
          <a:p>
            <a:pPr algn="just" rtl="0"/>
            <a:endParaRPr lang="ga" dirty="0"/>
          </a:p>
          <a:p>
            <a:pPr algn="just" rtl="0"/>
            <a:r>
              <a:rPr lang="ga" b="0" i="0" u="none" baseline="0" dirty="0"/>
              <a:t>Léigh tríd an sleamhnán seo le do rang ionas go mbeidh siad ar an eolas faoi cad a d'fhéadfadh a bheith i gceist le hábhar mídhleathach ar líne.</a:t>
            </a:r>
            <a:endParaRPr lang="ga" dirty="0"/>
          </a:p>
          <a:p>
            <a:pPr algn="just" rtl="0"/>
            <a:endParaRPr lang="ga" dirty="0"/>
          </a:p>
          <a:p>
            <a:pPr marL="171450" indent="-171450" algn="just" rtl="0">
              <a:buFont typeface="Arial,Sans-Serif"/>
              <a:buChar char="•"/>
            </a:pPr>
            <a:r>
              <a:rPr lang="ga" b="0" i="0" u="none" baseline="0" dirty="0"/>
              <a:t>Tá sé mar aidhm ag an gCreat Sábháilteachta Ar Líne ábhar mídhleathach agus díobhálach ar líne a laghdú. Tá sé intuigthe nach mbeidh na dlíthe ar fad in Éirinn ar eolas ag an bpobal i gcoitinne, agus daltaí san áireamh. </a:t>
            </a:r>
          </a:p>
          <a:p>
            <a:pPr marL="171450" indent="-171450" algn="just" rtl="0">
              <a:buFont typeface="Arial,Sans-Serif"/>
              <a:buChar char="•"/>
            </a:pPr>
            <a:r>
              <a:rPr lang="ga" b="0" i="0" u="none" baseline="0" dirty="0"/>
              <a:t>Tugann an tábla seo breac-chuntas ar ábhar a d'fhéadfaí a mheas a bheith in aghaidh an dlí ar líne. Ní liosta uileghabhálach é seo agus ní comhairle dlí é. Mar mhúinteoir, is é an príomhphointe atá le déanamh anseo ná go bhfuil an méid atá in aghaidh an dlí sa saol mór in aghaidh an dlí ar líne freisin. Úsáidfear an tábla seo arís sa ghníomhaíocht deiridh. </a:t>
            </a:r>
          </a:p>
          <a:p>
            <a:pPr marL="171450" indent="-171450" algn="just" rtl="0">
              <a:buFont typeface="Arial,Sans-Serif"/>
              <a:buChar char="•"/>
            </a:pPr>
            <a:r>
              <a:rPr lang="ga" b="0" i="0" u="none" baseline="0" dirty="0"/>
              <a:t>Is é an sainmhíniú na Gárdaí ar choir fuatha: ‘Aon chion coiriúil a mheasann an t-íospartach nó aon duine eile, go hiomlán nó i bpáirt, a bheith spreagtha ag naimhdeas nó dochar, bunaithe ar aois iarbhír nó bhraite, míchumas, cine, dath, náisiúntacht, eitneachas, reiligiún, claonadh gnéis nó inscne.’</a:t>
            </a:r>
          </a:p>
          <a:p>
            <a:pPr algn="just"/>
            <a:endParaRPr lang="en-GB" dirty="0">
              <a:ea typeface="Calibri"/>
              <a:cs typeface="Calibri"/>
            </a:endParaRPr>
          </a:p>
          <a:p>
            <a:br>
              <a:rPr lang="en-US" dirty="0">
                <a:cs typeface="+mn-lt"/>
              </a:rPr>
            </a:br>
            <a:endParaRPr lang="en-US"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15</a:t>
            </a:fld>
            <a:endParaRPr lang="en-IE"/>
          </a:p>
        </p:txBody>
      </p:sp>
    </p:spTree>
    <p:extLst>
      <p:ext uri="{BB962C8B-B14F-4D97-AF65-F5344CB8AC3E}">
        <p14:creationId xmlns:p14="http://schemas.microsoft.com/office/powerpoint/2010/main" val="2755328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dirty="0"/>
              <a:t>Am: </a:t>
            </a:r>
            <a:r>
              <a:rPr lang="ga" b="0" i="0" u="none" baseline="0" dirty="0"/>
              <a:t>1 nóiméad</a:t>
            </a:r>
            <a:endParaRPr lang="ga" dirty="0"/>
          </a:p>
          <a:p>
            <a:pPr algn="just" rtl="0"/>
            <a:endParaRPr lang="ga" dirty="0"/>
          </a:p>
          <a:p>
            <a:pPr algn="just" rtl="0"/>
            <a:r>
              <a:rPr lang="ga" b="0" i="0" u="none" baseline="0" dirty="0"/>
              <a:t>Léigh tríd an sleamhnán seo chun a shoiléiriú le do dhaltaí cad is brí le hábhar ‘díobhálach’ ar líne.</a:t>
            </a:r>
            <a:endParaRPr lang="ga" dirty="0"/>
          </a:p>
          <a:p>
            <a:pPr algn="just" rtl="0"/>
            <a:endParaRPr lang="ga" dirty="0"/>
          </a:p>
          <a:p>
            <a:pPr algn="just" rtl="0"/>
            <a:r>
              <a:rPr lang="ga" b="0" i="0" u="none" baseline="0" dirty="0"/>
              <a:t>Cuireann an Creat Sábháilteachta Ar Líne oibleagáidí ar ardáin chun aghaidh a thabhairt ar ábhar díobhálach agus mídhleathach. Dhírigh an sleamhnán roimhe seo ar ábhar mídhleathach. Mínítear sa Chód Sábháilteachta Ar Líne in Éirinn cad is ábhar díobhálach ann agus tugtar aghaidh air seo anseo. </a:t>
            </a: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16</a:t>
            </a:fld>
            <a:endParaRPr lang="en-IE"/>
          </a:p>
        </p:txBody>
      </p:sp>
    </p:spTree>
    <p:extLst>
      <p:ext uri="{BB962C8B-B14F-4D97-AF65-F5344CB8AC3E}">
        <p14:creationId xmlns:p14="http://schemas.microsoft.com/office/powerpoint/2010/main" val="1412291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rtl="0">
              <a:buFont typeface="Arial"/>
              <a:buNone/>
            </a:pPr>
            <a:r>
              <a:rPr lang="ga" b="1" i="0" u="none" baseline="0" dirty="0"/>
              <a:t>Am:</a:t>
            </a:r>
            <a:r>
              <a:rPr lang="ga" b="0" i="0" u="none" baseline="0" dirty="0"/>
              <a:t> 1 nóiméad</a:t>
            </a:r>
          </a:p>
          <a:p>
            <a:pPr algn="just" rtl="0">
              <a:buFont typeface="Arial"/>
            </a:pPr>
            <a:endParaRPr lang="ga" dirty="0"/>
          </a:p>
          <a:p>
            <a:pPr algn="just" rtl="0"/>
            <a:r>
              <a:rPr lang="ga" b="1" i="0" u="none" baseline="0" dirty="0"/>
              <a:t>Príomhphointe: </a:t>
            </a:r>
            <a:r>
              <a:rPr lang="ga" b="0" i="0" u="none" baseline="0" dirty="0"/>
              <a:t>Ag brath ar an ardán, uaireanta </a:t>
            </a:r>
            <a:r>
              <a:rPr lang="ga" b="1" i="0" u="none" baseline="0" dirty="0"/>
              <a:t>ní hionann</a:t>
            </a:r>
            <a:r>
              <a:rPr lang="ga" b="0" i="0" u="none" baseline="0" dirty="0"/>
              <a:t> tuairisc ar ábhar mídhleathach a dhéanamh agus tuairisc ar Threoirlínte Pobail (díobhálach) a dhéanamh. </a:t>
            </a:r>
            <a:endParaRPr lang="ga" b="0" dirty="0">
              <a:cs typeface="Calibri"/>
            </a:endParaRPr>
          </a:p>
          <a:p>
            <a:pPr marL="0" indent="0" algn="just" rtl="0">
              <a:buFont typeface="Arial"/>
              <a:buNone/>
            </a:pPr>
            <a:endParaRPr lang="ga" dirty="0"/>
          </a:p>
          <a:p>
            <a:pPr marL="171450" indent="-171450" algn="just" rtl="0">
              <a:buFont typeface="Arial,Sans-Serif"/>
              <a:buChar char="•"/>
            </a:pPr>
            <a:r>
              <a:rPr lang="ga" b="0" i="0" u="none" baseline="0" dirty="0"/>
              <a:t>D'fhéadfadh formhór na ndaltaí a bheith ar an eolas faoi conas ábhar díobhálach a thuairisciú faoi Threoirlínte Pobail na n‑ardán féin. Is iad na Treoirlínte Pobail na rialacha a d'fhorbair ardáin dá seirbhísí féin. </a:t>
            </a:r>
            <a:endParaRPr lang="ga" dirty="0"/>
          </a:p>
          <a:p>
            <a:pPr marL="171450" indent="-171450" algn="just" rtl="0">
              <a:buFont typeface="Arial,Sans-Serif"/>
              <a:buChar char="•"/>
            </a:pPr>
            <a:r>
              <a:rPr lang="ga" b="0" i="0" u="none" baseline="0" dirty="0"/>
              <a:t>Tá Treoirlínte Pobail dá chuid féin ag gach ardán, agus d'fhéadfadh roinnt éagsúlachtaí móra a bheith ann ó ardán amháin go hardán eile. </a:t>
            </a:r>
            <a:endParaRPr lang="ga" dirty="0"/>
          </a:p>
          <a:p>
            <a:pPr marL="171450" indent="-171450" algn="just" rtl="0">
              <a:buFont typeface="Arial,Sans-Serif"/>
              <a:buChar char="•"/>
            </a:pPr>
            <a:r>
              <a:rPr lang="ga" b="0" i="0" u="none" baseline="0" dirty="0"/>
              <a:t>Faoin nGníomh um Sheirbhísí Digiteacha (DSA), ní mór córais tuairiscithe a bheith ag ardáin atá so‑úsáidte agus so‑aimsithe. </a:t>
            </a:r>
            <a:endParaRPr lang="ga" dirty="0"/>
          </a:p>
          <a:p>
            <a:pPr marL="171450" indent="-171450" algn="just" rtl="0">
              <a:buFont typeface="Arial,Sans-Serif"/>
              <a:buChar char="•"/>
            </a:pPr>
            <a:r>
              <a:rPr lang="ga" b="0" i="0" u="none" baseline="0" dirty="0"/>
              <a:t>Mar atá clúdaithe cheana féin, tá ábhar mídhleathach difriúil ó ábhar díobhálach, agus iarrann an chuid is mó de na hardáin ar úsáideoirí ábhar mídhleathach agus díobhálach a thuairisciú ar bhealaí éagsúla. </a:t>
            </a:r>
            <a:endParaRPr lang="ga" dirty="0"/>
          </a:p>
          <a:p>
            <a:pPr marL="171450" indent="-171450" algn="just" rtl="0">
              <a:buFont typeface="Arial,Sans-Serif"/>
              <a:buChar char="•"/>
            </a:pPr>
            <a:r>
              <a:rPr lang="ga" b="0" i="0" u="none" baseline="0" dirty="0"/>
              <a:t>Uaireanta is féidir leis an mbealach chun ábhar mídhleathach a thuairisciú tosú san áit chéanna le hábhar díobhálach a thuairisciú, is féidir é a bheith le feiceáil mar rogha anuas (ábhar mídhleathach). Mar sin féin, chun ábhar mídhleathach a thuairisciú, tá sé níos oifigiúla mar is dócha go mbeidh ort URLanna den ábhar a roinnt. Tá eolas faoi sin ar an gcéad shleamhnán eile. </a:t>
            </a:r>
            <a:endParaRPr lang="ga" dirty="0">
              <a:cs typeface="Calibri"/>
            </a:endParaRPr>
          </a:p>
          <a:p>
            <a:pPr marL="171450" indent="-171450" algn="just" rtl="0">
              <a:buFont typeface="Arial,Sans-Serif"/>
              <a:buChar char="•"/>
            </a:pPr>
            <a:r>
              <a:rPr lang="ga" b="0" i="1" u="none" baseline="0" dirty="0"/>
              <a:t>Nuair a thuairiscíonn tú ábhar mídhleathah faoin DSA, ní mór don ardán freagra a thabhairt duit go tráthúil. </a:t>
            </a:r>
            <a:endParaRPr lang="ga" i="1"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17</a:t>
            </a:fld>
            <a:endParaRPr lang="en-IE"/>
          </a:p>
        </p:txBody>
      </p:sp>
    </p:spTree>
    <p:extLst>
      <p:ext uri="{BB962C8B-B14F-4D97-AF65-F5344CB8AC3E}">
        <p14:creationId xmlns:p14="http://schemas.microsoft.com/office/powerpoint/2010/main" val="814852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dirty="0"/>
              <a:t>Am: </a:t>
            </a:r>
            <a:r>
              <a:rPr lang="ga" b="0" i="0" u="none" baseline="0" dirty="0"/>
              <a:t>1 nóiméad</a:t>
            </a:r>
          </a:p>
          <a:p>
            <a:pPr algn="just" rtl="0"/>
            <a:endParaRPr lang="ga" dirty="0"/>
          </a:p>
          <a:p>
            <a:pPr algn="just" rtl="0"/>
            <a:r>
              <a:rPr lang="ga" b="0" i="0" u="none" baseline="0" dirty="0"/>
              <a:t>Léiríonn an sleamhnán an méid atá ag teastáil uait chun tuairisc faoi ábhar mídhleathach a dhéanamh. Má dhéanann tú tuairisc bhréige, féadfaidh an t‑ardán do chuntas a chur ar fionraí. </a:t>
            </a:r>
            <a:endParaRPr lang="ga" dirty="0">
              <a:ea typeface="Calibri"/>
              <a:cs typeface="Calibri"/>
            </a:endParaRPr>
          </a:p>
          <a:p>
            <a:pPr algn="just" rtl="0"/>
            <a:endParaRPr lang="ga" dirty="0"/>
          </a:p>
          <a:p>
            <a:pPr marL="171450" indent="-171450" algn="l" rtl="0">
              <a:buFont typeface="Arial"/>
              <a:buChar char="•"/>
            </a:pPr>
            <a:r>
              <a:rPr lang="ga" b="0" i="0" u="none" baseline="0" dirty="0"/>
              <a:t>D’fhéadfaí do sheoladh ríomhphoist a iarraidh mar ní mór don ardán ar líne, de réir an dlí, freagra a thabhairt ort go tráthúil agus a chur in iúl duit cad a dhéanfaidh siad le do thuairisc. </a:t>
            </a:r>
            <a:endParaRPr lang="ga" dirty="0"/>
          </a:p>
          <a:p>
            <a:pPr marL="171450" indent="-171450" algn="l" rtl="0">
              <a:buFont typeface="Arial"/>
              <a:buChar char="•"/>
            </a:pPr>
            <a:r>
              <a:rPr lang="ga" b="0" i="0" u="none" baseline="0" dirty="0"/>
              <a:t>Cé go bhféadfadh sé a bheith dúshlánach go gcaithfidh an dlí in Éirinn atá á shárú ag an ábhar atá i gceist a bheith ar eolas agat, nó ag dalta, agus go bhféadadh sibh é a lua, caithfidh na hárdáin a bheith cúramach faoi ábhar atá dleathach a bhaint. Tá a gcuid rialacha féin ag na hárdáin faoin conas a dhéanann siad cinneadh ar ábhar dleathach. Feidhmíonn ardáin ar líne in go leor tíortha agus tá na dlíthe difriúil sna tíortha éagsúla go léir ina bhfeidhmíonn siad.</a:t>
            </a:r>
            <a:endParaRPr lang="ga" dirty="0"/>
          </a:p>
          <a:p>
            <a:pPr marL="171450" indent="-171450" algn="l" rtl="0">
              <a:buFont typeface="Arial"/>
              <a:buChar char="•"/>
            </a:pPr>
            <a:r>
              <a:rPr lang="ga" b="0" i="0" u="none" baseline="0" dirty="0"/>
              <a:t>Is dócha go mbeidh ort URLanna an ábhair atá i gceist a roinnt freisin. Is é seo an fhianaise a theastaíonn uait ionas gur féidir leis an ardán ar líne an t‑ábhar atá i gceist a aimsiú chun é a athbhreithniú. </a:t>
            </a:r>
            <a:endParaRPr lang="ga" dirty="0">
              <a:ea typeface="Calibri" panose="020F0502020204030204"/>
              <a:cs typeface="Calibri" panose="020F0502020204030204"/>
            </a:endParaRPr>
          </a:p>
          <a:p>
            <a:pPr algn="l" rtl="0"/>
            <a:br>
              <a:rPr lang="ga" dirty="0">
                <a:cs typeface="+mn-lt"/>
              </a:rPr>
            </a:br>
            <a:endParaRPr lang="ga"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18</a:t>
            </a:fld>
            <a:endParaRPr lang="en-IE"/>
          </a:p>
        </p:txBody>
      </p:sp>
    </p:spTree>
    <p:extLst>
      <p:ext uri="{BB962C8B-B14F-4D97-AF65-F5344CB8AC3E}">
        <p14:creationId xmlns:p14="http://schemas.microsoft.com/office/powerpoint/2010/main" val="3116640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a:t>
            </a:r>
            <a:r>
              <a:rPr lang="ga" b="0" i="0" u="none" baseline="0" dirty="0"/>
              <a:t> 5–8 nóiméad</a:t>
            </a:r>
          </a:p>
          <a:p>
            <a:endParaRPr lang="ga" dirty="0"/>
          </a:p>
          <a:p>
            <a:pPr marL="171450" indent="-171450" algn="just" rtl="0">
              <a:buFont typeface="Arial"/>
              <a:buChar char="•"/>
            </a:pPr>
            <a:r>
              <a:rPr lang="ga" b="0" i="0" u="none" baseline="0" dirty="0"/>
              <a:t>Is cleachtadh praiticiúil é seo a ligeann duit labhairt le do dhaltaí trí na céimeanna a bhaineann le hábhar mídhleathach a thuairisciú. Uaireanta, b'fhéidir go gceapfadh daltaí go bhfuil a fhios acu conas rud éigin a thuairisciú, ach b'fhéidir nach ndearna siad é riamh. </a:t>
            </a:r>
            <a:endParaRPr lang="ga" dirty="0">
              <a:ea typeface="Calibri" panose="020F0502020204030204"/>
              <a:cs typeface="Calibri" panose="020F0502020204030204"/>
            </a:endParaRPr>
          </a:p>
          <a:p>
            <a:pPr marL="171450" indent="-171450" algn="just" rtl="0">
              <a:buFont typeface="Arial"/>
              <a:buChar char="•"/>
            </a:pPr>
            <a:r>
              <a:rPr lang="ga" b="0" i="0" u="none" baseline="0" dirty="0"/>
              <a:t>Is féidir an ghníomhaíocht seo a dhéanamh ar roinnt bealaí. Má tá rochtain ag do dhaltaí ar ghléasanna aonair, is féidir leo an ghníomhaíocht seo a leanúint agus a chríochnú iad féin. Mura bhfuil rochtain acu orthu, is féidir leat rith tríd an ngníomhaíocht tuairiscithe seo le chéile mar rang. </a:t>
            </a:r>
            <a:endParaRPr lang="ga" dirty="0">
              <a:ea typeface="Calibri" panose="020F0502020204030204"/>
              <a:cs typeface="Calibri" panose="020F0502020204030204"/>
            </a:endParaRPr>
          </a:p>
          <a:p>
            <a:pPr marL="171450" indent="-171450" algn="just" rtl="0">
              <a:buFont typeface="Arial"/>
              <a:buChar char="•"/>
            </a:pPr>
            <a:r>
              <a:rPr lang="ga" b="0" i="0" u="none" baseline="0" dirty="0"/>
              <a:t>Ní hé </a:t>
            </a:r>
            <a:r>
              <a:rPr lang="ga" b="1" i="0" u="none" baseline="0" dirty="0"/>
              <a:t>cuspóir na gníomhaíochta seo tuairisc mhídhleathach a dhéanamh</a:t>
            </a:r>
            <a:r>
              <a:rPr lang="ga" b="0" i="0" u="none" baseline="0" dirty="0"/>
              <a:t>, níl ann ach </a:t>
            </a:r>
            <a:r>
              <a:rPr lang="ga" b="1" i="1" u="none" baseline="0" dirty="0"/>
              <a:t>an próiseas</a:t>
            </a:r>
            <a:r>
              <a:rPr lang="ga" b="0" i="0" u="none" baseline="0" dirty="0"/>
              <a:t> a thaispeáint do dhaltaí lena dhéanamh. </a:t>
            </a:r>
            <a:endParaRPr lang="ga" dirty="0">
              <a:ea typeface="Calibri"/>
              <a:cs typeface="Calibri"/>
            </a:endParaRPr>
          </a:p>
          <a:p>
            <a:pPr algn="just" rtl="0"/>
            <a:endParaRPr lang="ga" b="1" dirty="0"/>
          </a:p>
          <a:p>
            <a:pPr algn="just" rtl="0"/>
            <a:r>
              <a:rPr lang="ga" b="1" i="0" u="none" baseline="0" dirty="0"/>
              <a:t>Tabhair faoi deara:</a:t>
            </a:r>
            <a:r>
              <a:rPr lang="ga" b="0" i="0" u="none" baseline="0" dirty="0"/>
              <a:t> Roghnaíodh YouTube don chleachtadh seo bunaithe ar a infhaighteacht ar ghléasanna na ndaltaí agus na múinteoirí. Más féidir le do dhaltaí teacht ar ghléasanna nó ar ardáin eile, is féidir leat a roghnú féachaint ar ábhar mídhleathach a thuairisciú ar ardán eile.</a:t>
            </a:r>
            <a:endParaRPr lang="ga" dirty="0">
              <a:ea typeface="Calibri"/>
              <a:cs typeface="Calibri"/>
            </a:endParaRPr>
          </a:p>
          <a:p>
            <a:pPr algn="just"/>
            <a:endParaRPr lang="en-GB"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19</a:t>
            </a:fld>
            <a:endParaRPr lang="en-IE"/>
          </a:p>
        </p:txBody>
      </p:sp>
    </p:spTree>
    <p:extLst>
      <p:ext uri="{BB962C8B-B14F-4D97-AF65-F5344CB8AC3E}">
        <p14:creationId xmlns:p14="http://schemas.microsoft.com/office/powerpoint/2010/main" val="29555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a:t>
            </a:r>
            <a:r>
              <a:rPr lang="ga" b="0" i="0" u="none" baseline="0" dirty="0"/>
              <a:t> 1 nóiméad </a:t>
            </a: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a:t>
            </a:fld>
            <a:endParaRPr lang="en-IE"/>
          </a:p>
        </p:txBody>
      </p:sp>
    </p:spTree>
    <p:extLst>
      <p:ext uri="{BB962C8B-B14F-4D97-AF65-F5344CB8AC3E}">
        <p14:creationId xmlns:p14="http://schemas.microsoft.com/office/powerpoint/2010/main" val="375978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dirty="0"/>
              <a:t>Am</a:t>
            </a:r>
            <a:r>
              <a:rPr lang="ga" b="0" i="0" u="none" baseline="0" dirty="0"/>
              <a:t>: 1 nóiméad</a:t>
            </a:r>
          </a:p>
          <a:p>
            <a:pPr algn="just" rtl="0"/>
            <a:endParaRPr lang="ga" dirty="0"/>
          </a:p>
          <a:p>
            <a:pPr algn="just" rtl="0"/>
            <a:r>
              <a:rPr lang="ga" b="0" i="0" u="none" baseline="0" dirty="0"/>
              <a:t>Is é cuspóir an tsleamhnáin seo sonraí teagmhála ionad comhairle Choimisiún na Meán a thabhairt do dhaltaí. Má bhraitheann tú féin nó do dhaltaí nach bhfuil ardáin ar líne ag comhlíonadh a ndualgas faoin gCreat Sábháilteachta Ar Líne (DSA/OSC/TCOR), is féidir leat é sin a thuairisciú do Choimisiún na Meán. </a:t>
            </a:r>
            <a:endParaRPr lang="ga" dirty="0">
              <a:ea typeface="Calibri"/>
              <a:cs typeface="Calibri"/>
            </a:endParaRPr>
          </a:p>
          <a:p>
            <a:pPr algn="just" rtl="0"/>
            <a:endParaRPr lang="ga" dirty="0"/>
          </a:p>
          <a:p>
            <a:pPr algn="l" rtl="0"/>
            <a:r>
              <a:rPr lang="ga" b="0" i="0" u="none" baseline="0" dirty="0"/>
              <a:t>Uaireanta déanann an pobal teagmháil leis an ionad comhairle agus bíonn siad ag súil go mbainfidh Coimisiún na Meán an phostáil nó an t‑ábhar a chuireann isteach orthu. </a:t>
            </a:r>
            <a:r>
              <a:rPr lang="ga" b="0" i="1" u="none" baseline="0" dirty="0"/>
              <a:t>Ní hionann Coimisiún na Meán agus modhnóir ábhair. </a:t>
            </a:r>
            <a:r>
              <a:rPr lang="ga" b="0" i="0" u="none" baseline="0" dirty="0"/>
              <a:t>Tá Coimisiún na Meán mar a bheadh réiteoir ann, ag déanamh cinnte go leanann na hardáin ar líne na dlíthe. Tá tuilleadh eolais faoi sin sa bhosca gorm ag bun an tsleamhnáin. </a:t>
            </a:r>
            <a:br>
              <a:rPr lang="ga" dirty="0">
                <a:cs typeface="+mn-lt"/>
              </a:rPr>
            </a:br>
            <a:endParaRPr lang="ga"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20</a:t>
            </a:fld>
            <a:endParaRPr lang="en-IE"/>
          </a:p>
        </p:txBody>
      </p:sp>
    </p:spTree>
    <p:extLst>
      <p:ext uri="{BB962C8B-B14F-4D97-AF65-F5344CB8AC3E}">
        <p14:creationId xmlns:p14="http://schemas.microsoft.com/office/powerpoint/2010/main" val="1229683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dirty="0">
                <a:ea typeface="Calibri"/>
                <a:cs typeface="Calibri"/>
              </a:rPr>
              <a:t>Soláthraíonn an chuid dheiridh seo den cheacht (sleamhnáin 22–26) roinnt cásanna le haghaidh díospóireacht ranga. Táthar ag súil go bhfaighidh daltaí tuiscint níos fearr ar cathain is féidir leo agus nach féidir leo tuairisc a thabhairt do Choimisiún na Meán.</a:t>
            </a:r>
          </a:p>
          <a:p>
            <a:endParaRPr lang="ga" dirty="0">
              <a:ea typeface="Calibri"/>
              <a:cs typeface="Calibri"/>
            </a:endParaRPr>
          </a:p>
          <a:p>
            <a:pPr algn="l" rtl="0"/>
            <a:r>
              <a:rPr lang="ga" b="1" i="0" u="none" baseline="0" dirty="0">
                <a:ea typeface="Calibri"/>
                <a:cs typeface="Calibri"/>
              </a:rPr>
              <a:t>Nóta tábhachtach: </a:t>
            </a:r>
            <a:endParaRPr lang="ga" b="1" dirty="0"/>
          </a:p>
          <a:p>
            <a:pPr algn="just" rtl="0"/>
            <a:r>
              <a:rPr lang="ga" b="0" i="0" u="none" baseline="0" dirty="0"/>
              <a:t>Eagraíocht nua is ea Coimisiún na Meán. Tá na dlíthe atá mar chuid den Chreat Sábháilteachta Ar Líne nua freisin. Tá sé intuigthe go bhféadfadh roinnt éiginnteachta a bheith ann maidir leis an méid is féidir leat agus nach féidir leat a thuairisciú do Choimisiún na Meán, agus is eol dó go bhfuil dlíthe agus rialacha oscailte do léirmhíniú. </a:t>
            </a:r>
            <a:endParaRPr lang="ga" dirty="0"/>
          </a:p>
          <a:p>
            <a:pPr algn="just" rtl="0"/>
            <a:endParaRPr lang="ga" dirty="0"/>
          </a:p>
          <a:p>
            <a:pPr algn="just" rtl="0"/>
            <a:r>
              <a:rPr lang="ga" b="0" i="0" u="none" baseline="0" dirty="0"/>
              <a:t>Táthar ag súil go ndéanfaidh na cásanna seo an méid sin a shoiléiriú beagáinín agus go dtabharfaidh siad tuiscint níos fearr do dhaltaí ar ról Choimisiún na Meán agus ar an gcineál rudaí ar féidir leis an eagraíocht cabhrú ina leith. Tá roinnt cásanna ann nach é Coimisiún na Meán an eagraíocht ar cheart dul i dteagmháil leo. Sna cásanna seo, iarraimid ar dhaltaí machnamh a dhéanamh ar bhealaí eile a d'fhéadfaidís a úsáid chun a bhfadhb a réiteach ar líne. Déantar iad a threorú freisin chuig gairmithe nó eagraíochtaí eile a d'fhéadfadh a bheith in ann cabhrú. </a:t>
            </a:r>
            <a:endParaRPr lang="ga" dirty="0"/>
          </a:p>
          <a:p>
            <a:pPr algn="just" rtl="0"/>
            <a:endParaRPr lang="ga"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21</a:t>
            </a:fld>
            <a:endParaRPr lang="en-IE"/>
          </a:p>
        </p:txBody>
      </p:sp>
    </p:spTree>
    <p:extLst>
      <p:ext uri="{BB962C8B-B14F-4D97-AF65-F5344CB8AC3E}">
        <p14:creationId xmlns:p14="http://schemas.microsoft.com/office/powerpoint/2010/main" val="419570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 </a:t>
            </a:r>
            <a:r>
              <a:rPr lang="ga" b="0" i="0" u="none" baseline="0" dirty="0"/>
              <a:t>2 nóiméad</a:t>
            </a:r>
          </a:p>
          <a:p>
            <a:endParaRPr lang="ga" dirty="0"/>
          </a:p>
          <a:p>
            <a:pPr algn="l" rtl="0"/>
            <a:r>
              <a:rPr lang="ga" b="0" i="0" u="none" baseline="0" dirty="0"/>
              <a:t>Díríonn an chuid seo den cheacht ar chásanna éagsúla a mbeidh ar do dhaltaí, mar ghrúpa, cinneadh a dhéanamh an rud é seo is féidir a thuairisciú do Choimisiún na Meán nó nach féidir. </a:t>
            </a:r>
            <a:endParaRPr lang="ga" dirty="0"/>
          </a:p>
          <a:p>
            <a:pPr marL="171450" indent="-171450" algn="l" rtl="0">
              <a:buFont typeface="Arial,Sans-Serif"/>
              <a:buChar char="•"/>
            </a:pPr>
            <a:endParaRPr lang="ga" dirty="0"/>
          </a:p>
          <a:p>
            <a:pPr marL="171450" indent="-171450" algn="l" rtl="0">
              <a:buFont typeface="Arial,Sans-Serif"/>
              <a:buChar char="•"/>
            </a:pPr>
            <a:r>
              <a:rPr lang="ga" b="0" i="0" u="none" baseline="0" dirty="0"/>
              <a:t>Roinn an rang i ngrúpaí de chúigear agus abair leis an ngrúpa go bhfuil róil éagsúla le líonadh:</a:t>
            </a:r>
            <a:endParaRPr lang="ga" dirty="0"/>
          </a:p>
          <a:p>
            <a:pPr marL="628650" lvl="1" indent="-171450" algn="l" rtl="0">
              <a:buFont typeface="Courier New,monospace"/>
              <a:buChar char="o"/>
            </a:pPr>
            <a:r>
              <a:rPr lang="ga" b="0" i="0" u="none" baseline="0" dirty="0"/>
              <a:t>Léitheoirí </a:t>
            </a:r>
            <a:endParaRPr lang="ga" dirty="0"/>
          </a:p>
          <a:p>
            <a:pPr marL="628650" lvl="1" indent="-171450" algn="l" rtl="0">
              <a:buFont typeface="Courier New,monospace"/>
              <a:buChar char="o"/>
            </a:pPr>
            <a:r>
              <a:rPr lang="ga" b="0" i="0" u="none" baseline="0" dirty="0"/>
              <a:t>Breacaire nótaí</a:t>
            </a:r>
            <a:endParaRPr lang="ga" dirty="0"/>
          </a:p>
          <a:p>
            <a:pPr marL="628650" lvl="1" indent="-171450" algn="l" rtl="0">
              <a:buFont typeface="Courier New,monospace"/>
              <a:buChar char="o"/>
            </a:pPr>
            <a:r>
              <a:rPr lang="ga" b="0" i="0" u="none" baseline="0" dirty="0"/>
              <a:t>Urlabhraí</a:t>
            </a:r>
            <a:endParaRPr lang="ga" dirty="0"/>
          </a:p>
          <a:p>
            <a:pPr marL="171450" indent="-171450" algn="l" rtl="0">
              <a:buFont typeface="Arial,Sans-Serif"/>
              <a:buChar char="•"/>
            </a:pPr>
            <a:r>
              <a:rPr lang="ga" b="0" i="0" u="none" baseline="0" dirty="0"/>
              <a:t>Mínigh don rang go ndéanfaidh tú an </a:t>
            </a:r>
            <a:r>
              <a:rPr lang="ga" b="1" i="0" u="none" baseline="0" dirty="0"/>
              <a:t>cás samplach</a:t>
            </a:r>
            <a:r>
              <a:rPr lang="ga" b="0" i="0" u="none" baseline="0" dirty="0"/>
              <a:t> le chéile ar dtús. Ag féachaint ar an seicliosta ar an gcéad sleamhnán eile agus ar an tábla leis na dlíthe ar shleamhnán 15, freagair an cheist: an féidir leat an cás seo a thuairisciú do Choimisiún na Meán? (IS FÉIDIR/NÍ FÉIDIR/NÍL MÉ CINNTE)</a:t>
            </a:r>
            <a:endParaRPr lang="ga" dirty="0"/>
          </a:p>
          <a:p>
            <a:pPr marL="171450" indent="-171450" algn="l" rtl="0">
              <a:buFont typeface="Arial,Sans-Serif"/>
              <a:buChar char="•"/>
            </a:pPr>
            <a:endParaRPr lang="ga" dirty="0"/>
          </a:p>
          <a:p>
            <a:pPr marL="171450" indent="-171450">
              <a:buFont typeface="Arial,Sans-Serif"/>
              <a:buChar char="•"/>
            </a:pPr>
            <a:endParaRPr lang="en-GB" dirty="0"/>
          </a:p>
          <a:p>
            <a:pPr marL="171450" indent="-171450">
              <a:buFont typeface="Arial,Sans-Serif"/>
              <a:buChar char="•"/>
            </a:pPr>
            <a:endParaRPr lang="en-GB"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22</a:t>
            </a:fld>
            <a:endParaRPr lang="en-IE"/>
          </a:p>
        </p:txBody>
      </p:sp>
    </p:spTree>
    <p:extLst>
      <p:ext uri="{BB962C8B-B14F-4D97-AF65-F5344CB8AC3E}">
        <p14:creationId xmlns:p14="http://schemas.microsoft.com/office/powerpoint/2010/main" val="3117186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 </a:t>
            </a:r>
            <a:r>
              <a:rPr lang="ga" b="0" i="0" u="none" baseline="0" dirty="0"/>
              <a:t>2-3 nóiméad</a:t>
            </a:r>
          </a:p>
          <a:p>
            <a:pPr algn="just" rtl="0"/>
            <a:endParaRPr lang="ga" dirty="0"/>
          </a:p>
          <a:p>
            <a:pPr marL="171450" indent="-171450" algn="l" rtl="0">
              <a:buFont typeface="Arial,Sans-Serif"/>
              <a:buChar char="•"/>
            </a:pPr>
            <a:r>
              <a:rPr lang="ga" b="0" i="0" u="none" baseline="0" dirty="0"/>
              <a:t>Sula ndéanann na daltaí díospóireacht eatarthu féin i ngrúpaí, léigh amach an cás samplach mar rang. Léigh trí an seicliosta freisin. </a:t>
            </a:r>
          </a:p>
          <a:p>
            <a:pPr marL="171450" indent="-171450" algn="l" rtl="0">
              <a:buFont typeface="Arial,Sans-Serif"/>
              <a:buChar char="•"/>
            </a:pPr>
            <a:r>
              <a:rPr lang="ga" b="0" i="0" u="none" baseline="0" dirty="0"/>
              <a:t>Ag baint úsáide as an tábla leis na dlíthe ar shleamhnán 15, an seicliosta ar an sleamhnán seo agus na Ceisteanna Coitianta do Dhaltaí, freagair an cheist: </a:t>
            </a:r>
            <a:r>
              <a:rPr lang="ga" b="1" i="0" u="none" baseline="0" dirty="0"/>
              <a:t>An féidir leis an duine sa chás seo ceann dá charta a fheidhmiú ar líne agus tuairisc a thabhairt do Choimisiún na Meán?</a:t>
            </a:r>
            <a:r>
              <a:rPr lang="ga" b="0" i="0" u="none" baseline="0" dirty="0"/>
              <a:t> Freagraíonn na daltaí IS FÉIDIR/NÍ FÉIDIR/NÍL MÉ CINNTE.</a:t>
            </a:r>
            <a:endParaRPr lang="ga" dirty="0">
              <a:ea typeface="Calibri"/>
              <a:cs typeface="Calibri"/>
            </a:endParaRPr>
          </a:p>
          <a:p>
            <a:pPr marL="171450" indent="-171450" algn="l" rtl="0">
              <a:buFont typeface="Arial,Sans-Serif"/>
              <a:buChar char="•"/>
            </a:pPr>
            <a:r>
              <a:rPr lang="ga" b="0" i="0" u="none" baseline="0" dirty="0"/>
              <a:t>Sa chás samplacha seo, is féidir le daltaí tuairisc a thabhairt do Choimisiún na Meán. </a:t>
            </a:r>
            <a:endParaRPr lang="ga" dirty="0">
              <a:ea typeface="Calibri"/>
              <a:cs typeface="Calibri"/>
            </a:endParaRPr>
          </a:p>
          <a:p>
            <a:pPr marL="171450" indent="-171450" algn="l" rtl="0">
              <a:buFont typeface="Arial,Sans-Serif"/>
              <a:buChar char="•"/>
            </a:pPr>
            <a:endParaRPr lang="ga" dirty="0"/>
          </a:p>
          <a:p>
            <a:pPr algn="l" rtl="0"/>
            <a:r>
              <a:rPr lang="ga" b="0" i="0" u="none" baseline="0" dirty="0"/>
              <a:t>Táthar ag súil go ndéanfaidh na cásanna seo an méid sin a shoiléiriú beagáinín agus go dtabharfaidh siad tuiscint níos fearr do dhaltaí ar ról Choimisiún na Meán agus ar an gcineál rudaí ar féidir le Coimisiún na Meán cabhrú ina leith. Tá roinnt cásanna ann nach é Coimisiún na Meán an eagraíocht ar cheart dul i dteagmháil leo. Sna cásanna sin, iarraimid ar dhaltaí machnamh a dhéanamh ar bhealaí eile a d'fhéadfaidís a úsáid chun a bhfadhb a réiteach ar líne, nó déantar iad a threorú chuig gairmithe nó eagraíochtaí eile a d'fhéadfadh a bheith in ann cabhrú leo. </a:t>
            </a:r>
            <a:endParaRPr lang="ga" dirty="0">
              <a:ea typeface="Calibri" panose="020F0502020204030204"/>
              <a:cs typeface="Calibri" panose="020F0502020204030204"/>
            </a:endParaRPr>
          </a:p>
          <a:p>
            <a:pPr marL="0" indent="0" algn="l" rtl="0">
              <a:buFont typeface="Arial,Sans-Serif"/>
              <a:buNone/>
            </a:pPr>
            <a:endParaRPr lang="ga" dirty="0">
              <a:cs typeface="Calibri"/>
            </a:endParaRPr>
          </a:p>
          <a:p>
            <a:pPr marL="171450" indent="-171450">
              <a:buFont typeface="Arial,Sans-Serif"/>
              <a:buChar char="•"/>
            </a:pPr>
            <a:endParaRPr lang="en-GB" dirty="0">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23</a:t>
            </a:fld>
            <a:endParaRPr lang="en-IE"/>
          </a:p>
        </p:txBody>
      </p:sp>
    </p:spTree>
    <p:extLst>
      <p:ext uri="{BB962C8B-B14F-4D97-AF65-F5344CB8AC3E}">
        <p14:creationId xmlns:p14="http://schemas.microsoft.com/office/powerpoint/2010/main" val="833529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a:t>
            </a:r>
            <a:r>
              <a:rPr lang="ga" b="0" i="0" u="none" baseline="0" dirty="0"/>
              <a:t>: 4–8 nóiméad</a:t>
            </a:r>
            <a:endParaRPr lang="ga" dirty="0"/>
          </a:p>
          <a:p>
            <a:pPr lvl="0" algn="l" rtl="0"/>
            <a:endParaRPr lang="ga" dirty="0"/>
          </a:p>
          <a:p>
            <a:pPr algn="l" rtl="0"/>
            <a:r>
              <a:rPr lang="ga" b="1" i="0" u="none" baseline="0" dirty="0"/>
              <a:t>Beidh an méid a leanas ag teastáil in aghaidh an ghrúpa:</a:t>
            </a:r>
            <a:r>
              <a:rPr lang="ga" b="0" i="0" u="none" baseline="0" dirty="0"/>
              <a:t> x 1 teimpléad priontáilte, x 1 Ceisteanna Coitianta, x 1 tábla de na dlíthe, x 1 seicliosta</a:t>
            </a:r>
          </a:p>
          <a:p>
            <a:endParaRPr lang="ga" dirty="0"/>
          </a:p>
          <a:p>
            <a:pPr marL="171450" indent="-171450" algn="l" rtl="0">
              <a:buFont typeface="Arial,Sans-Serif"/>
              <a:buChar char="•"/>
            </a:pPr>
            <a:r>
              <a:rPr lang="ga" b="0" i="0" u="none" baseline="0" dirty="0"/>
              <a:t>Tabhair cás do gach grúpa dé chúigear. D'fhéadfá taobh amháin den seomra a thabhairt do Chás 1. D’fhéadfá lár an tseomra a thabhairt do Chás 2 agus d’fhéadfá an taobh eile den seomra a thabhairt do Chás 3. </a:t>
            </a:r>
          </a:p>
          <a:p>
            <a:pPr marL="171450" indent="-171450" algn="l" rtl="0">
              <a:buFont typeface="Arial,Sans-Serif"/>
              <a:buChar char="•"/>
            </a:pPr>
            <a:r>
              <a:rPr lang="ga" b="0" i="0" u="none" baseline="0" dirty="0"/>
              <a:t>Priontáil amach agus tabhair na bileoga éagsúla do gach grúpa. Mínigh gur gá dóibh na cásanna éagsúla a phlé agus cinneadh a dhéanamh mar ghrúpa an bhféadfaí an cás seo a thuairisciú do Choimisiún na Meán (IS FÉIDIR/NÍ FÉIDIR/NÍL MÉ CINNTE). </a:t>
            </a:r>
          </a:p>
          <a:p>
            <a:pPr marL="171450" indent="-171450" algn="l" rtl="0">
              <a:buFont typeface="Arial,Sans-Serif"/>
              <a:buChar char="•"/>
            </a:pPr>
            <a:r>
              <a:rPr lang="ga" b="0" i="0" u="none" baseline="0" dirty="0"/>
              <a:t>Tabhair 4-5 nóiméad don phlé agus ansin tabhair aiseolas mar ghrúpa le chéile. </a:t>
            </a:r>
            <a:endParaRPr lang="ga"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24</a:t>
            </a:fld>
            <a:endParaRPr lang="en-IE"/>
          </a:p>
        </p:txBody>
      </p:sp>
    </p:spTree>
    <p:extLst>
      <p:ext uri="{BB962C8B-B14F-4D97-AF65-F5344CB8AC3E}">
        <p14:creationId xmlns:p14="http://schemas.microsoft.com/office/powerpoint/2010/main" val="1712799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 </a:t>
            </a:r>
            <a:r>
              <a:rPr lang="ga" b="0" i="0" u="none" baseline="0" dirty="0"/>
              <a:t>4–5 nóiméad</a:t>
            </a:r>
          </a:p>
          <a:p>
            <a:endParaRPr lang="ga" dirty="0"/>
          </a:p>
          <a:p>
            <a:pPr marL="171450" indent="-171450" algn="l" rtl="0">
              <a:buFont typeface="Arial"/>
              <a:buChar char="•"/>
            </a:pPr>
            <a:r>
              <a:rPr lang="ga" b="0" i="0" u="none" baseline="0" dirty="0"/>
              <a:t>Iarr ar gach urlabhraí ainmnithe a bhreithiúnas a thabhairt ar a gcás: An féidir leat tuairisciú chuig Coimisiún na Meán? IS FÉIDIR/NÍ FÉIDIR/NÍL MÉ CINNTE</a:t>
            </a:r>
            <a:endParaRPr lang="ga" dirty="0">
              <a:cs typeface="Calibri"/>
            </a:endParaRPr>
          </a:p>
          <a:p>
            <a:pPr marL="171450" indent="-171450" algn="l" rtl="0">
              <a:buFont typeface="Arial"/>
              <a:buChar char="•"/>
            </a:pPr>
            <a:r>
              <a:rPr lang="ga" b="0" i="0" u="none" baseline="0" dirty="0"/>
              <a:t>Téigh tríd a gcuid freagraí sula nochtfaidh tú na freagraí ar an gcéad shleamhnán eile. </a:t>
            </a:r>
            <a:endParaRPr lang="ga" dirty="0">
              <a:cs typeface="Calibri" panose="020F0502020204030204"/>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25</a:t>
            </a:fld>
            <a:endParaRPr lang="en-IE"/>
          </a:p>
        </p:txBody>
      </p:sp>
    </p:spTree>
    <p:extLst>
      <p:ext uri="{BB962C8B-B14F-4D97-AF65-F5344CB8AC3E}">
        <p14:creationId xmlns:p14="http://schemas.microsoft.com/office/powerpoint/2010/main" val="2997033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ea typeface="Calibri"/>
                <a:cs typeface="Calibri"/>
              </a:rPr>
              <a:t>Am:</a:t>
            </a:r>
            <a:r>
              <a:rPr lang="ga" b="0" i="0" u="none" baseline="0" dirty="0">
                <a:ea typeface="Calibri"/>
                <a:cs typeface="Calibri"/>
              </a:rPr>
              <a:t> 1 nóiméad</a:t>
            </a:r>
          </a:p>
          <a:p>
            <a:endParaRPr lang="ga" dirty="0">
              <a:ea typeface="Calibri"/>
              <a:cs typeface="Calibri"/>
            </a:endParaRPr>
          </a:p>
          <a:p>
            <a:pPr algn="l" rtl="0"/>
            <a:r>
              <a:rPr lang="ga" b="0" i="0" u="none" baseline="0" dirty="0">
                <a:ea typeface="Calibri"/>
                <a:cs typeface="Calibri"/>
              </a:rPr>
              <a:t>Is</a:t>
            </a:r>
            <a:r>
              <a:rPr lang="ga" b="0" i="0" u="none" baseline="0" dirty="0"/>
              <a:t> é cuspóir an tsleamhnáin seo breac-chuntas a thabhairt ar go leor eagraíochtaí eile a d'fhéadfadh a bheith in ann cabhrú leat. D'fhéadfadh sé a bheith anacrach ábhar mídhleathach nó dochrach a fheiceáil agus tá sé tábhachtach go mbeadh a fhios ag daltaí gur féidir leo labhairt le duine fásta iontaofa nó le gairmí má tá siad imní orthu nó má tá siad buartha faoi rud éigin a chonaic siad ar líne. </a:t>
            </a:r>
            <a:endParaRPr lang="ga"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26</a:t>
            </a:fld>
            <a:endParaRPr lang="en-IE"/>
          </a:p>
        </p:txBody>
      </p:sp>
    </p:spTree>
    <p:extLst>
      <p:ext uri="{BB962C8B-B14F-4D97-AF65-F5344CB8AC3E}">
        <p14:creationId xmlns:p14="http://schemas.microsoft.com/office/powerpoint/2010/main" val="2343627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 </a:t>
            </a:r>
            <a:r>
              <a:rPr lang="ga" b="0" i="0" u="none" baseline="0" dirty="0"/>
              <a:t>1 nóiméad </a:t>
            </a:r>
            <a:endParaRPr lang="ga" dirty="0">
              <a:ea typeface="Calibri" panose="020F0502020204030204"/>
              <a:cs typeface="Calibri" panose="020F0502020204030204"/>
            </a:endParaRPr>
          </a:p>
          <a:p>
            <a:endParaRPr lang="ga" dirty="0"/>
          </a:p>
          <a:p>
            <a:pPr algn="l" rtl="0"/>
            <a:r>
              <a:rPr lang="ga" b="0" i="0" u="none" baseline="0" dirty="0"/>
              <a:t>Sleamhnán achoimre</a:t>
            </a:r>
            <a:endParaRPr lang="ga" dirty="0">
              <a:cs typeface="Calibri" panose="020F0502020204030204"/>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27</a:t>
            </a:fld>
            <a:endParaRPr lang="en-IE"/>
          </a:p>
        </p:txBody>
      </p:sp>
    </p:spTree>
    <p:extLst>
      <p:ext uri="{BB962C8B-B14F-4D97-AF65-F5344CB8AC3E}">
        <p14:creationId xmlns:p14="http://schemas.microsoft.com/office/powerpoint/2010/main" val="2788331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 </a:t>
            </a:r>
            <a:r>
              <a:rPr lang="ga" b="0" i="0" u="none" baseline="0" dirty="0"/>
              <a:t>1 nóiméad</a:t>
            </a:r>
            <a:endParaRPr lang="ga" dirty="0"/>
          </a:p>
          <a:p>
            <a:endParaRPr lang="ga" dirty="0"/>
          </a:p>
          <a:p>
            <a:pPr algn="l" rtl="0"/>
            <a:r>
              <a:rPr lang="ga" b="0" i="0" u="none" baseline="0" dirty="0"/>
              <a:t>Na príomhrudaí a foghlaimíodh ón gceacht. </a:t>
            </a: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28</a:t>
            </a:fld>
            <a:endParaRPr lang="en-IE"/>
          </a:p>
        </p:txBody>
      </p:sp>
    </p:spTree>
    <p:extLst>
      <p:ext uri="{BB962C8B-B14F-4D97-AF65-F5344CB8AC3E}">
        <p14:creationId xmlns:p14="http://schemas.microsoft.com/office/powerpoint/2010/main" val="3525470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 </a:t>
            </a:r>
            <a:r>
              <a:rPr lang="ga" b="0" i="0" u="none" baseline="0" dirty="0"/>
              <a:t>2 nóiméad</a:t>
            </a:r>
            <a:endParaRPr lang="ga" dirty="0"/>
          </a:p>
          <a:p>
            <a:endParaRPr lang="ga" dirty="0"/>
          </a:p>
          <a:p>
            <a:pPr algn="l" rtl="0"/>
            <a:r>
              <a:rPr lang="ga" b="0" i="0" u="none" baseline="0" dirty="0"/>
              <a:t>Iarr ar dhaltaí a n‑ábhar machnaimh a scríobh ina gcóipleabhair.</a:t>
            </a:r>
            <a:endParaRPr lang="ga" dirty="0"/>
          </a:p>
          <a:p>
            <a:endParaRPr lang="ga" dirty="0"/>
          </a:p>
          <a:p>
            <a:pPr algn="l" rtl="0"/>
            <a:r>
              <a:rPr lang="ga" b="0" i="0" u="none" baseline="0" dirty="0"/>
              <a:t>Tá sé iontach tábhachtach deis a thabhairt do do dhaltaí machnamh a dhéanamh ar a bhfuil foghlamtha acu sa cheacht seo. </a:t>
            </a:r>
            <a:endParaRPr lang="ga" dirty="0"/>
          </a:p>
        </p:txBody>
      </p:sp>
      <p:sp>
        <p:nvSpPr>
          <p:cNvPr id="4" name="Slide Number Placeholder 3"/>
          <p:cNvSpPr>
            <a:spLocks noGrp="1"/>
          </p:cNvSpPr>
          <p:nvPr>
            <p:ph type="sldNum" sz="quarter" idx="5"/>
          </p:nvPr>
        </p:nvSpPr>
        <p:spPr/>
        <p:txBody>
          <a:bodyPr/>
          <a:lstStyle/>
          <a:p>
            <a:fld id="{FEE4AB20-E10F-464B-B87F-E0D96D3F823D}" type="slidenum">
              <a:rPr lang="en-IE" smtClean="0"/>
              <a:t>29</a:t>
            </a:fld>
            <a:endParaRPr lang="en-IE"/>
          </a:p>
        </p:txBody>
      </p:sp>
    </p:spTree>
    <p:extLst>
      <p:ext uri="{BB962C8B-B14F-4D97-AF65-F5344CB8AC3E}">
        <p14:creationId xmlns:p14="http://schemas.microsoft.com/office/powerpoint/2010/main" val="46376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dirty="0">
                <a:ea typeface="Calibri"/>
                <a:cs typeface="Calibri"/>
              </a:rPr>
              <a:t>Sa chuid seo den cheacht (sleamhnáin 4–7) déanfar iniúchadh ar chearta leanaí ar líne. Féachfaidh na daltaí ar fhíseán gearr agus freagróidh siad roinnt ceisteanna ina dhiaidh sin. </a:t>
            </a: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3</a:t>
            </a:fld>
            <a:endParaRPr lang="en-IE"/>
          </a:p>
        </p:txBody>
      </p:sp>
    </p:spTree>
    <p:extLst>
      <p:ext uri="{BB962C8B-B14F-4D97-AF65-F5344CB8AC3E}">
        <p14:creationId xmlns:p14="http://schemas.microsoft.com/office/powerpoint/2010/main" val="1623144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ea typeface="Calibri"/>
                <a:cs typeface="Calibri"/>
              </a:rPr>
              <a:t>Am:</a:t>
            </a:r>
            <a:r>
              <a:rPr lang="ga" b="0" i="0" u="none" baseline="0" dirty="0">
                <a:ea typeface="Calibri"/>
                <a:cs typeface="Calibri"/>
              </a:rPr>
              <a:t> 3–5 nóiméad </a:t>
            </a:r>
            <a:endParaRPr lang="ga" dirty="0"/>
          </a:p>
          <a:p>
            <a:pPr marL="171450" indent="-171450" algn="l" rtl="0">
              <a:buFont typeface="Arial"/>
              <a:buChar char="•"/>
            </a:pPr>
            <a:endParaRPr lang="ga" dirty="0">
              <a:ea typeface="Calibri"/>
              <a:cs typeface="Calibri"/>
            </a:endParaRPr>
          </a:p>
          <a:p>
            <a:pPr marL="171450" indent="-171450" algn="l" rtl="0">
              <a:buFont typeface="Arial"/>
              <a:buChar char="•"/>
            </a:pPr>
            <a:r>
              <a:rPr lang="ga" b="0" i="0" u="none" baseline="0" dirty="0"/>
              <a:t>Bheadh Coimisiún na Meán an-bhuíoch díot dá bhféadfá iarraidh ar do dhaltaí suirbhé 3 nóiméad a líonadh isteach. </a:t>
            </a:r>
            <a:endParaRPr lang="ga" dirty="0">
              <a:cs typeface="Calibri" panose="020F0502020204030204"/>
            </a:endParaRPr>
          </a:p>
          <a:p>
            <a:pPr marL="171450" indent="-171450" algn="l" rtl="0">
              <a:buFont typeface="Arial"/>
              <a:buChar char="•"/>
            </a:pPr>
            <a:r>
              <a:rPr lang="ga" b="0" i="0" u="none" baseline="0" dirty="0"/>
              <a:t>Cabhraíonn sé sin leis an eagraíocht tuiscint a fháil ar cad a d'oibrigh go maith agus cad a d’fhéadfaí a athrú in aon acmhainní oideachais amach anseo. </a:t>
            </a:r>
          </a:p>
          <a:p>
            <a:pPr marL="171450" indent="-171450" algn="l" rtl="0">
              <a:buFont typeface="Arial"/>
              <a:buChar char="•"/>
            </a:pPr>
            <a:endParaRPr lang="ga" dirty="0">
              <a:ea typeface="Calibri"/>
              <a:cs typeface="Calibri"/>
            </a:endParaRPr>
          </a:p>
          <a:p>
            <a:r>
              <a:rPr lang="en-IE" b="1" dirty="0" err="1"/>
              <a:t>Suirbhé</a:t>
            </a:r>
            <a:r>
              <a:rPr lang="en-IE" b="1" dirty="0"/>
              <a:t> do </a:t>
            </a:r>
            <a:r>
              <a:rPr lang="en-IE" b="1" dirty="0" err="1"/>
              <a:t>dhaltaí</a:t>
            </a:r>
            <a:r>
              <a:rPr lang="en-IE" b="1" dirty="0"/>
              <a:t>: </a:t>
            </a:r>
            <a:r>
              <a:rPr lang="en-IE" b="0" dirty="0"/>
              <a:t>https://forms.office.com/e/Bq5vYx6p4i</a:t>
            </a:r>
          </a:p>
          <a:p>
            <a:r>
              <a:rPr lang="en-IE" b="1" dirty="0" err="1"/>
              <a:t>Suirbhé</a:t>
            </a:r>
            <a:r>
              <a:rPr lang="en-IE" b="1" dirty="0"/>
              <a:t> do </a:t>
            </a:r>
            <a:r>
              <a:rPr lang="en-IE" b="1" dirty="0" err="1"/>
              <a:t>mhúinteoirí</a:t>
            </a:r>
            <a:r>
              <a:rPr lang="en-IE" b="1" dirty="0"/>
              <a:t>: </a:t>
            </a:r>
            <a:r>
              <a:rPr lang="en-IE" dirty="0"/>
              <a:t>https://forms.office.com/e/Vndt09ZubB</a:t>
            </a:r>
          </a:p>
        </p:txBody>
      </p:sp>
      <p:sp>
        <p:nvSpPr>
          <p:cNvPr id="4" name="Slide Number Placeholder 3"/>
          <p:cNvSpPr>
            <a:spLocks noGrp="1"/>
          </p:cNvSpPr>
          <p:nvPr>
            <p:ph type="sldNum" sz="quarter" idx="5"/>
          </p:nvPr>
        </p:nvSpPr>
        <p:spPr/>
        <p:txBody>
          <a:bodyPr/>
          <a:lstStyle/>
          <a:p>
            <a:fld id="{FEE4AB20-E10F-464B-B87F-E0D96D3F823D}" type="slidenum">
              <a:rPr lang="en-IE" smtClean="0"/>
              <a:t>30</a:t>
            </a:fld>
            <a:endParaRPr lang="en-IE"/>
          </a:p>
        </p:txBody>
      </p:sp>
    </p:spTree>
    <p:extLst>
      <p:ext uri="{BB962C8B-B14F-4D97-AF65-F5344CB8AC3E}">
        <p14:creationId xmlns:p14="http://schemas.microsoft.com/office/powerpoint/2010/main" val="2064235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 </a:t>
            </a:r>
            <a:r>
              <a:rPr lang="ga" b="0" i="0" u="none" baseline="0" dirty="0"/>
              <a:t>1–2 nóiméad</a:t>
            </a:r>
            <a:endParaRPr lang="ga" dirty="0"/>
          </a:p>
          <a:p>
            <a:endParaRPr lang="ga" dirty="0"/>
          </a:p>
          <a:p>
            <a:pPr marL="171450" indent="-171450" algn="l" rtl="0">
              <a:buFont typeface="Arial"/>
              <a:buChar char="•"/>
            </a:pPr>
            <a:r>
              <a:rPr lang="ga" b="0" i="0" u="none" baseline="0" dirty="0"/>
              <a:t>Roinn an rang ina mbeirteanna. Mínigh go mbeidh píosa páipéir, peann agus páirtí ag teastáil uathu. </a:t>
            </a:r>
            <a:endParaRPr lang="ga" dirty="0"/>
          </a:p>
          <a:p>
            <a:pPr marL="171450" indent="-171450" algn="l" rtl="0">
              <a:buFont typeface="Arial"/>
              <a:buChar char="•"/>
            </a:pPr>
            <a:r>
              <a:rPr lang="ga" b="0" i="0" u="none" baseline="0" dirty="0"/>
              <a:t>Ag baint úsáide as amadóir ranga, nó as d'uaireadóir, mínigh don rang go dtabharfaidh tú 60 soicind dóibh an oiread ceart agus is féidir atá acu a scríobh síos. 3 cearta leanaí go bhfuil acu agus aon ceart ar líne go gceapann siad go bhfuil acu. Féadfaidh tú a chur i gcuimhne dóibh gur fhoghlaim siad faoi chearta leanaí faoi Choinbhinsiún na Náisiún Aontaithe um Chearta an Linbh in OSSP sa 1ú Bliain. </a:t>
            </a:r>
            <a:endParaRPr lang="ga" dirty="0"/>
          </a:p>
          <a:p>
            <a:pPr marL="171450" indent="-171450" algn="l" rtl="0">
              <a:buFont typeface="Arial"/>
              <a:buChar char="•"/>
            </a:pPr>
            <a:r>
              <a:rPr lang="ga" b="0" i="0" u="none" baseline="0" dirty="0"/>
              <a:t>Tabhair aiseolas mar rang. An bhfuair grúpa ar bith níos mó ná 3 do cheist 1? An raibh daltaí in ann smaoineamh ar aon chearta atá acu ar líne? </a:t>
            </a:r>
            <a:endParaRPr lang="ga" dirty="0"/>
          </a:p>
          <a:p>
            <a:pPr marL="171450" indent="-171450" algn="l" rtl="0">
              <a:buFont typeface="Arial"/>
              <a:buChar char="•"/>
            </a:pPr>
            <a:r>
              <a:rPr lang="ga" b="0" i="0" u="none" baseline="0" dirty="0"/>
              <a:t>Tá freagraí molta ar an gcéad shleamhnán eile. </a:t>
            </a:r>
            <a:endParaRPr lang="ga"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4</a:t>
            </a:fld>
            <a:endParaRPr lang="en-IE"/>
          </a:p>
        </p:txBody>
      </p:sp>
    </p:spTree>
    <p:extLst>
      <p:ext uri="{BB962C8B-B14F-4D97-AF65-F5344CB8AC3E}">
        <p14:creationId xmlns:p14="http://schemas.microsoft.com/office/powerpoint/2010/main" val="4051694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 </a:t>
            </a:r>
            <a:r>
              <a:rPr lang="ga" b="0" i="0" u="none" baseline="0" dirty="0"/>
              <a:t>1 nóiméad</a:t>
            </a:r>
          </a:p>
          <a:p>
            <a:endParaRPr lang="ga" dirty="0"/>
          </a:p>
          <a:p>
            <a:pPr algn="l" rtl="0"/>
            <a:r>
              <a:rPr lang="ga" b="0" i="0" u="none" baseline="0" dirty="0"/>
              <a:t>Beidh do dhaltaí tar éis foghlaim faoi chearta leanaí cheana féin. Tá sé tábhachtach dóibh a thuiscint go mbaineann na cearta céanna leo ar líne. </a:t>
            </a:r>
            <a:endParaRPr lang="ga" dirty="0">
              <a:ea typeface="Calibri"/>
              <a:cs typeface="Calibri"/>
            </a:endParaRPr>
          </a:p>
          <a:p>
            <a:endParaRPr lang="ga" dirty="0"/>
          </a:p>
          <a:p>
            <a:pPr algn="l" rtl="0"/>
            <a:r>
              <a:rPr lang="ga" b="1" i="0" u="none" baseline="0" dirty="0"/>
              <a:t>Nótaí breise: </a:t>
            </a:r>
            <a:endParaRPr lang="ga" dirty="0"/>
          </a:p>
          <a:p>
            <a:pPr marL="171450" indent="-171450" algn="l" rtl="0">
              <a:buFont typeface="Arial"/>
              <a:buChar char="•"/>
            </a:pPr>
            <a:r>
              <a:rPr lang="ga" b="0" i="0" u="none" baseline="0" dirty="0"/>
              <a:t>Má tá tú níos óige ná 18 mbliana d'aois, is páiste tú agus tá cearta leanaí agat. Dhaingnigh Éire an </a:t>
            </a:r>
            <a:r>
              <a:rPr lang="ga" b="0" i="0" u="none" baseline="0" dirty="0">
                <a:hlinkClick r:id="rId3"/>
              </a:rPr>
              <a:t>Coinbhinsiún um Chearta an Linbh</a:t>
            </a:r>
            <a:r>
              <a:rPr lang="ga" b="0" i="0" u="none" baseline="0" dirty="0"/>
              <a:t> </a:t>
            </a:r>
            <a:r>
              <a:rPr lang="en-GB" dirty="0"/>
              <a:t>(</a:t>
            </a:r>
            <a:r>
              <a:rPr lang="en-IE" sz="1200" dirty="0">
                <a:effectLst/>
                <a:latin typeface="Segoe UI" panose="020B0502040204020203" pitchFamily="34" charset="0"/>
              </a:rPr>
              <a:t>https://www.ohchr.org/en/instruments-mechanisms/instruments/convention-rights-child</a:t>
            </a:r>
            <a:r>
              <a:rPr lang="en-GB" dirty="0"/>
              <a:t>)</a:t>
            </a:r>
            <a:r>
              <a:rPr lang="ga" b="0" i="0" u="none" baseline="0" dirty="0"/>
              <a:t> in 1992 agus, dá réir sin, d'aontaigh sí leis na cearta atá leagtha amach sa choinbhinsiún sin. Tá samplaí de na cearta sin sa sleamhnán thuas. Chun tuilleadh eolais a fháil, is féidir breathnú ar </a:t>
            </a:r>
            <a:r>
              <a:rPr lang="ga" b="0" i="0" u="sng" baseline="0" dirty="0">
                <a:hlinkClick r:id="rId4"/>
              </a:rPr>
              <a:t>www.oco.ie/rights</a:t>
            </a:r>
            <a:r>
              <a:rPr lang="ga" b="0" i="0" u="none" baseline="0" dirty="0"/>
              <a:t> nó </a:t>
            </a:r>
            <a:r>
              <a:rPr lang="ga" b="0" i="0" u="sng" baseline="0" dirty="0">
                <a:hlinkClick r:id="rId5"/>
              </a:rPr>
              <a:t>https://www.oco.ie/ga/itsyourright</a:t>
            </a:r>
            <a:r>
              <a:rPr lang="ga" b="0" i="0" u="none" baseline="0" dirty="0"/>
              <a:t> </a:t>
            </a:r>
            <a:endParaRPr lang="ga" dirty="0">
              <a:ea typeface="Calibri" panose="020F0502020204030204"/>
              <a:cs typeface="Calibri" panose="020F0502020204030204"/>
            </a:endParaRPr>
          </a:p>
          <a:p>
            <a:pPr marL="171450" indent="-171450" algn="l" rtl="0">
              <a:buFont typeface="Arial"/>
              <a:buChar char="•"/>
            </a:pPr>
            <a:r>
              <a:rPr lang="ga" b="0" i="0" u="none" baseline="0" dirty="0"/>
              <a:t>In 2021, soiléiríodh faoi </a:t>
            </a:r>
            <a:r>
              <a:rPr lang="ga" b="0" i="0" u="none" baseline="0" dirty="0">
                <a:hlinkClick r:id="rId6"/>
              </a:rPr>
              <a:t>Bharúil Ghinearálta 25</a:t>
            </a:r>
            <a:r>
              <a:rPr lang="ga" b="0" i="0" u="none" baseline="0" dirty="0"/>
              <a:t> </a:t>
            </a:r>
            <a:r>
              <a:rPr lang="en-GB" dirty="0"/>
              <a:t>(</a:t>
            </a:r>
            <a:r>
              <a:rPr lang="en-IE" sz="1200" dirty="0">
                <a:effectLst/>
                <a:latin typeface="Segoe UI" panose="020B0502040204020203" pitchFamily="34" charset="0"/>
              </a:rPr>
              <a:t>https://www.ohchr.org/en/documents/general-comments-and-recommendations/general-comment-no-25-2021-childrens-rights-relation) </a:t>
            </a:r>
            <a:r>
              <a:rPr lang="ga" b="0" i="0" u="none" baseline="0" dirty="0"/>
              <a:t>go bhfuil cearta ag leanaí ar líne freisin agus tugadh níos mó eolais do stát comhpháirteach conas na cearta seo a chur i bhfeidhm sa chomhthéacs an timpeallacht digiteach (msh. </a:t>
            </a:r>
            <a:r>
              <a:rPr lang="en-IE" b="0" i="0" u="none" baseline="0" dirty="0"/>
              <a:t>A</a:t>
            </a:r>
            <a:r>
              <a:rPr lang="ga" b="0" i="0" u="none" baseline="0" dirty="0"/>
              <a:t>r líne). Mar sin féin, bhí forfheidhmiú na gceart sin ina fhadhb roimhe seo. San am a chuaigh thart, b’fhéidir gur cosúil nach raibh iarmhairtí ann dóibh siúd a sháraigh rialacha ar líne. </a:t>
            </a:r>
            <a:endParaRPr lang="ga" dirty="0">
              <a:ea typeface="Calibri" panose="020F0502020204030204"/>
              <a:cs typeface="Calibri" panose="020F0502020204030204"/>
            </a:endParaRPr>
          </a:p>
          <a:p>
            <a:pPr marL="171450" indent="-171450" algn="l" rtl="0">
              <a:buFont typeface="Arial"/>
              <a:buChar char="•"/>
            </a:pPr>
            <a:r>
              <a:rPr lang="ga" b="0" i="0" u="none" baseline="0" dirty="0"/>
              <a:t>Faoin gCreat Sábháilteachta Ar Líne, a fhorfheidhmíonn Coimisiún na Meán, tá sé sin athraithe anois agus is é sin atá i gceist leis an bhfíseán. </a:t>
            </a:r>
            <a:endParaRPr lang="ga" dirty="0">
              <a:ea typeface="Calibri"/>
              <a:cs typeface="Calibri"/>
            </a:endParaRPr>
          </a:p>
          <a:p>
            <a:pPr algn="l" rtl="0"/>
            <a:r>
              <a:rPr lang="ga" b="0" i="0" u="none" baseline="0" dirty="0"/>
              <a:t> </a:t>
            </a:r>
            <a:endParaRPr lang="ga"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5</a:t>
            </a:fld>
            <a:endParaRPr lang="en-IE"/>
          </a:p>
        </p:txBody>
      </p:sp>
    </p:spTree>
    <p:extLst>
      <p:ext uri="{BB962C8B-B14F-4D97-AF65-F5344CB8AC3E}">
        <p14:creationId xmlns:p14="http://schemas.microsoft.com/office/powerpoint/2010/main" val="320650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a:t>
            </a:r>
            <a:r>
              <a:rPr lang="ga" b="0" i="0" u="none" baseline="0" dirty="0"/>
              <a:t> 3 nóiméad </a:t>
            </a:r>
          </a:p>
          <a:p>
            <a:endParaRPr lang="ga" dirty="0"/>
          </a:p>
          <a:p>
            <a:pPr marL="171450" indent="-171450" algn="l" rtl="0">
              <a:buAutoNum type="arabicPeriod"/>
            </a:pPr>
            <a:r>
              <a:rPr lang="ga" b="0" i="0" u="none" baseline="0" dirty="0"/>
              <a:t>Mínigh don rang go dtaispeánfaidh tú físeán dóibh a thugann breac-chuntas ar na cearta atá acu ar líne. </a:t>
            </a:r>
            <a:r>
              <a:rPr lang="en-IE" b="0" i="0" u="none" baseline="0"/>
              <a:t>https://www.youtube.com/watch?v=cA7ly-uAICw&amp;t=9s</a:t>
            </a:r>
            <a:endParaRPr lang="ga" dirty="0"/>
          </a:p>
          <a:p>
            <a:pPr marL="171450" indent="-171450" algn="l" rtl="0">
              <a:buAutoNum type="arabicPeriod"/>
            </a:pPr>
            <a:r>
              <a:rPr lang="ga" b="0" i="0" u="none" baseline="0" dirty="0"/>
              <a:t>Cuir an físeán 2 nóiméad ar siúl agus mínigh go mbeidh ceisteanna ann ina dhiaidh. </a:t>
            </a:r>
            <a:endParaRPr lang="ga" dirty="0"/>
          </a:p>
          <a:p>
            <a:pPr marL="171450" indent="-171450" algn="l" rtl="0">
              <a:buAutoNum type="arabicPeriod"/>
            </a:pPr>
            <a:r>
              <a:rPr lang="ga" b="0" i="0" u="none" baseline="0" dirty="0"/>
              <a:t>Is féidir leat a roghnú ar cheart don rang na ceisteanna seo a phlé i ngrúpaí, nó ar cheart dóibh a gcuid freagraí a scríobh ina gcóipleabhair. </a:t>
            </a:r>
            <a:r>
              <a:rPr lang="en-GB" dirty="0"/>
              <a:t> </a:t>
            </a:r>
            <a:endParaRPr lang="en-US" dirty="0"/>
          </a:p>
          <a:p>
            <a:endParaRPr lang="en-GB"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6</a:t>
            </a:fld>
            <a:endParaRPr lang="en-IE"/>
          </a:p>
        </p:txBody>
      </p:sp>
    </p:spTree>
    <p:extLst>
      <p:ext uri="{BB962C8B-B14F-4D97-AF65-F5344CB8AC3E}">
        <p14:creationId xmlns:p14="http://schemas.microsoft.com/office/powerpoint/2010/main" val="2276164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a:t>
            </a:r>
            <a:r>
              <a:rPr lang="ga" b="0" i="0" u="none" baseline="0" dirty="0"/>
              <a:t> 5-10 nóiméad </a:t>
            </a:r>
          </a:p>
          <a:p>
            <a:endParaRPr lang="ga" dirty="0"/>
          </a:p>
          <a:p>
            <a:pPr algn="l" rtl="0"/>
            <a:r>
              <a:rPr lang="ga" b="1" i="0" u="none" baseline="0" dirty="0"/>
              <a:t>Freagraí molta: </a:t>
            </a:r>
            <a:endParaRPr lang="ga" dirty="0"/>
          </a:p>
          <a:p>
            <a:pPr marL="228600" indent="-228600" algn="l" rtl="0">
              <a:buAutoNum type="arabicPeriod"/>
            </a:pPr>
            <a:r>
              <a:rPr lang="ga" b="1" i="1" u="none" baseline="0" dirty="0"/>
              <a:t>Rioscaí eile ar líne: </a:t>
            </a:r>
            <a:r>
              <a:rPr lang="ga" b="0" i="0" u="none" baseline="0" dirty="0"/>
              <a:t>Turscar, cuntais bhréige (pearsanú), pornagrafaíocht, foréigean as cuimse, tráchtanna gránna, docsáil, mí-úsáid, ciapadh, bothanna macallaí, fothaí nimhiúla.</a:t>
            </a:r>
            <a:endParaRPr lang="ga" dirty="0"/>
          </a:p>
          <a:p>
            <a:pPr marL="228600" indent="-228600" algn="l" rtl="0">
              <a:buAutoNum type="arabicPeriod"/>
            </a:pPr>
            <a:r>
              <a:rPr lang="ga" b="1" i="1" u="none" baseline="0" dirty="0"/>
              <a:t>Cad iad na 3 chearta a leagtar béim orthu sna rialacha seo? </a:t>
            </a:r>
            <a:r>
              <a:rPr lang="ga" b="0" i="0" u="none" baseline="0" dirty="0"/>
              <a:t>An ceart chun tuairisciú, an ceart chun tú féin a chur in iúl, an ceart chun cosaint a fháil ar dhíobháil.</a:t>
            </a:r>
            <a:endParaRPr lang="ga" dirty="0">
              <a:ea typeface="Calibri"/>
              <a:cs typeface="Calibri"/>
            </a:endParaRPr>
          </a:p>
          <a:p>
            <a:pPr marL="228600" indent="-228600" algn="l" rtl="0">
              <a:buAutoNum type="arabicPeriod"/>
            </a:pPr>
            <a:r>
              <a:rPr lang="ga" b="1" i="1" u="none" baseline="0" dirty="0"/>
              <a:t>Freagrachtaí ar líne: </a:t>
            </a:r>
            <a:r>
              <a:rPr lang="ga" b="0" i="0" u="none" baseline="0" dirty="0"/>
              <a:t>Tá sé tábhachtach nach roinneann tú tuairimí gránna nó nach n‑uaslódálann tú íomhánna dlúthphearsanta díot féin nó de dhaoine eile mar d’fhéadfadh sé sin a bheith in aghaidh an dlí. Tá cothromaíocht ann maidir leis an gceart chun saoirse cainte. Bíodh is go bhfuil ceart chun saoirse cainte agat (an ceart chun tú féin a chur in iúl), níl sé de cheart agat aon rud a rá a d'fhéadfadh díobháil a dhéanamh do dhaoine eile, e.g. fuathchaint nó caint a spreagann gníomhaíochtaí sceimhlitheoireachta. Tá sé tábhachtach a bheith cineálta ar líne. </a:t>
            </a:r>
            <a:endParaRPr lang="ga" dirty="0">
              <a:ea typeface="Calibri"/>
              <a:cs typeface="Calibri"/>
            </a:endParaRPr>
          </a:p>
          <a:p>
            <a:pPr marL="228600" indent="-228600" algn="l" rtl="0">
              <a:buAutoNum type="arabicPeriod"/>
            </a:pPr>
            <a:r>
              <a:rPr lang="ga" b="1" i="1" u="none" baseline="0" dirty="0"/>
              <a:t>Cad is féidir leat a dhéanamh: </a:t>
            </a:r>
            <a:r>
              <a:rPr lang="ga" b="0" i="0" u="none" baseline="0" dirty="0"/>
              <a:t>Is féidir leat teagmháil a dhéanamh leis an ionad comhairle ag Coimisiún na Meán le ríomhphost chuig </a:t>
            </a:r>
            <a:r>
              <a:rPr lang="ga" b="0" i="0" u="none" baseline="0" dirty="0">
                <a:hlinkClick r:id="rId3"/>
              </a:rPr>
              <a:t>usersupport@cnam.ie</a:t>
            </a:r>
            <a:r>
              <a:rPr lang="ga" b="0" i="0" u="none" baseline="0" dirty="0"/>
              <a:t> </a:t>
            </a:r>
          </a:p>
          <a:p>
            <a:pPr marL="228600" indent="-228600" algn="l" rtl="0">
              <a:buFontTx/>
              <a:buAutoNum type="arabicPeriod"/>
            </a:pPr>
            <a:r>
              <a:rPr lang="ga" b="1" i="1" u="none" baseline="0" dirty="0">
                <a:cs typeface="Calibri"/>
              </a:rPr>
              <a:t>An bhfuil gá leis na dlíthe? </a:t>
            </a:r>
            <a:r>
              <a:rPr lang="ga" b="0" i="0" u="none" baseline="0" dirty="0"/>
              <a:t>Dhá fhreagra fhéideartha: </a:t>
            </a:r>
            <a:endParaRPr lang="ga" b="1" i="1" dirty="0"/>
          </a:p>
          <a:p>
            <a:pPr lvl="1" indent="-228600" algn="l" rtl="0">
              <a:buFont typeface="Courier New"/>
              <a:buChar char="o"/>
            </a:pPr>
            <a:r>
              <a:rPr lang="ga" b="1" i="0" u="none" baseline="0" dirty="0"/>
              <a:t>Ceapaim go bhfuil siad go maith:</a:t>
            </a:r>
            <a:r>
              <a:rPr lang="ga" b="0" i="0" u="none" baseline="0" dirty="0"/>
              <a:t> Tá sé tábhachtach dlíthe a bheith ann ar líne agus iarmhairtí a bheith i gceist dóibh siúd a sháraíonn na rialacha. Tá cuideachtaí meán sóisialta agus ardáin ar líne á rialú féin le rófhada. Tá sé in am do dhuine éigin, amhail rialálaí, iad a thabhairt chun cuntais. Ní mór d'ardáin ar líne smaoineamh ar shábháilteacht úsáideoirí agus athruithe a dhéanamh mar gheall air sin, agus ní hamháin ar chúiseanna brabúis. </a:t>
            </a:r>
            <a:endParaRPr lang="ga" dirty="0">
              <a:cs typeface="Calibri" panose="020F0502020204030204"/>
            </a:endParaRPr>
          </a:p>
          <a:p>
            <a:pPr lvl="1" indent="-228600" algn="l" rtl="0">
              <a:buFont typeface="Courier New"/>
              <a:buChar char="o"/>
            </a:pPr>
            <a:r>
              <a:rPr lang="ga" b="1" i="0" u="none" baseline="0" dirty="0"/>
              <a:t>Ní dóigh liom go bhfuil siad go maith/ní dhéanann siad go leor: </a:t>
            </a:r>
            <a:r>
              <a:rPr lang="ga" b="0" i="0" u="none" baseline="0" dirty="0"/>
              <a:t>Ní oibríonn dlíthe ar líne. Tá sé ródheacair éagóiritheoireacht a chruthú agus tá sé ró-éasca do dhaoine dul i bhfolach taobh thiar de chuntais gan ainm. Fiú má fhaigheann Coimisiún na Meán amach gur sháraigh na hardáin ar líne na rialacha agus má eisíonn siad fíneáil, tá na hardáin ar líne sin chomh saibhir go mb'fhéidir nach miste dóibh an t‑airgead sin a íoc. </a:t>
            </a:r>
            <a:endParaRPr lang="ga" dirty="0">
              <a:cs typeface="Calibri"/>
            </a:endParaRPr>
          </a:p>
          <a:p>
            <a:pPr marL="171450" indent="-171450" algn="l" rtl="0">
              <a:buAutoNum type="arabicPeriod"/>
            </a:pPr>
            <a:r>
              <a:rPr lang="ga" b="1" i="1" u="none" baseline="0" dirty="0"/>
              <a:t>Cad eile is féidir a dhéanamh chun an t‑idirlíon a aistriú ina spás níos fearr? </a:t>
            </a:r>
            <a:r>
              <a:rPr lang="ga" b="0" i="0" u="none" baseline="0" dirty="0"/>
              <a:t>Tá dlíthe cabhrach, ach tá sé tábhachtach dúinn go léir freagracht a ghlacadh as ár ngníomhartha ar líne. Tá lámh againn ar fad ann. Ciallaíonn sé sin go gcaithfimid smaoineamh sula bpostálaimid. Níor cheart dúinn ábhar díobhálach nó mídhleathach a roinnt. Ba cheart dúinn ábhar díobhálach nó mídhleathach a thuairisciú d'ardáin má fheicimid é agus nuair a fheicimid é. Ba cheart dúinn a bheith cineálta ar líne agus cuimhnigh go mb'fhéidir nach mbeadh an pictiúr iomlán de shaol duine eile ar eolas againn ar líne.</a:t>
            </a:r>
            <a:endParaRPr lang="ga" dirty="0">
              <a:ea typeface="Calibri"/>
              <a:cs typeface="Calibri"/>
            </a:endParaRPr>
          </a:p>
        </p:txBody>
      </p:sp>
      <p:sp>
        <p:nvSpPr>
          <p:cNvPr id="4" name="Slide Number Placeholder 3"/>
          <p:cNvSpPr>
            <a:spLocks noGrp="1"/>
          </p:cNvSpPr>
          <p:nvPr>
            <p:ph type="sldNum" sz="quarter" idx="5"/>
          </p:nvPr>
        </p:nvSpPr>
        <p:spPr/>
        <p:txBody>
          <a:bodyPr/>
          <a:lstStyle/>
          <a:p>
            <a:fld id="{FEE4AB20-E10F-464B-B87F-E0D96D3F823D}" type="slidenum">
              <a:rPr lang="en-IE" smtClean="0"/>
              <a:t>7</a:t>
            </a:fld>
            <a:endParaRPr lang="en-IE"/>
          </a:p>
        </p:txBody>
      </p:sp>
    </p:spTree>
    <p:extLst>
      <p:ext uri="{BB962C8B-B14F-4D97-AF65-F5344CB8AC3E}">
        <p14:creationId xmlns:p14="http://schemas.microsoft.com/office/powerpoint/2010/main" val="3600729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dirty="0"/>
              <a:t>Sa chuid seo den cheacht (sleamhnáin 9–11) tugtar eolas faoi na dlíthe nua ar a sheasann an Creat Sábháilteachta Ar Líne. Cuireann an creat sin ar a chumas do Choimisiún na Meán tabhairt faoina chuid oibre. </a:t>
            </a:r>
            <a:endParaRPr lang="ga"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8</a:t>
            </a:fld>
            <a:endParaRPr lang="en-IE"/>
          </a:p>
        </p:txBody>
      </p:sp>
    </p:spTree>
    <p:extLst>
      <p:ext uri="{BB962C8B-B14F-4D97-AF65-F5344CB8AC3E}">
        <p14:creationId xmlns:p14="http://schemas.microsoft.com/office/powerpoint/2010/main" val="3225852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dirty="0">
                <a:ea typeface="Calibri"/>
                <a:cs typeface="Calibri"/>
              </a:rPr>
              <a:t>Am: </a:t>
            </a:r>
            <a:r>
              <a:rPr lang="ga" b="0" i="0" u="none" baseline="0" dirty="0">
                <a:ea typeface="Calibri"/>
                <a:cs typeface="Calibri"/>
              </a:rPr>
              <a:t>3–5 nóiméad </a:t>
            </a:r>
          </a:p>
          <a:p>
            <a:pPr algn="just" rtl="0"/>
            <a:endParaRPr lang="ga" dirty="0">
              <a:ea typeface="Calibri"/>
              <a:cs typeface="Calibri"/>
            </a:endParaRPr>
          </a:p>
          <a:p>
            <a:pPr algn="just" rtl="0"/>
            <a:r>
              <a:rPr lang="ga" b="0" i="0" u="none" baseline="0" dirty="0"/>
              <a:t>Léigh tríd an sleamhnán leis an rang. Má tá ceisteanna leantacha acu faoi na dlíthe seo, tá tuilleadh treorach thíos, nó léigh na Ceisteanna Coitianta do Mhúinteoirí sa Treoir do Mhúinteoirí. </a:t>
            </a:r>
            <a:endParaRPr lang="ga" dirty="0">
              <a:ea typeface="Calibri"/>
              <a:cs typeface="Calibri"/>
            </a:endParaRPr>
          </a:p>
          <a:p>
            <a:pPr algn="just" rtl="0"/>
            <a:endParaRPr lang="ga" dirty="0">
              <a:ea typeface="Calibri"/>
              <a:cs typeface="Calibri"/>
            </a:endParaRPr>
          </a:p>
          <a:p>
            <a:pPr algn="just" rtl="0"/>
            <a:r>
              <a:rPr lang="ga" b="0" i="0" u="none" baseline="0" dirty="0"/>
              <a:t>Tá sé i gceist go n‑úsáidfear na nótaí seo a leanas mar eolas cúlra duitse mar mhúinteoir.</a:t>
            </a:r>
            <a:endParaRPr lang="ga" dirty="0">
              <a:ea typeface="Calibri"/>
              <a:cs typeface="Calibri"/>
            </a:endParaRPr>
          </a:p>
          <a:p>
            <a:pPr algn="just" rtl="0"/>
            <a:endParaRPr lang="ga" dirty="0">
              <a:ea typeface="Calibri"/>
              <a:cs typeface="Calibri"/>
            </a:endParaRPr>
          </a:p>
          <a:p>
            <a:pPr algn="just" rtl="0"/>
            <a:r>
              <a:rPr lang="ga" b="0" i="0" u="none" baseline="0" dirty="0"/>
              <a:t>Tá </a:t>
            </a:r>
            <a:r>
              <a:rPr lang="ga" b="1" i="0" u="none" baseline="0" dirty="0"/>
              <a:t>trí dhlí </a:t>
            </a:r>
            <a:r>
              <a:rPr lang="ga" b="0" i="0" u="none" baseline="0" dirty="0"/>
              <a:t>ann faoin gCreat Sábháilteachta Ar Líne lena gcumasaítear do Choimisiún na Meán a ról a chomhlíonadh. Is iad na dlíthe sin:</a:t>
            </a:r>
            <a:endParaRPr lang="ga" dirty="0">
              <a:ea typeface="Calibri"/>
              <a:cs typeface="Calibri"/>
            </a:endParaRPr>
          </a:p>
          <a:p>
            <a:pPr marL="171450" indent="-171450" algn="just" rtl="0">
              <a:buFont typeface="Arial"/>
              <a:buChar char="•"/>
            </a:pPr>
            <a:r>
              <a:rPr lang="ga" b="0" i="0" u="none" baseline="0" dirty="0"/>
              <a:t>An Gníomh um Sheirbhísí Digiteacha (DSA)</a:t>
            </a:r>
            <a:endParaRPr lang="ga" dirty="0">
              <a:ea typeface="Calibri" panose="020F0502020204030204"/>
              <a:cs typeface="Calibri" panose="020F0502020204030204"/>
            </a:endParaRPr>
          </a:p>
          <a:p>
            <a:pPr marL="171450" indent="-171450" algn="just" rtl="0">
              <a:buFont typeface="Arial"/>
              <a:buChar char="•"/>
            </a:pPr>
            <a:r>
              <a:rPr lang="ga" b="0" i="0" u="none" baseline="0" dirty="0"/>
              <a:t>An tAcht um Rialáil Sábháilteachta ar Líne agus na Meán (OSMR) 2022 </a:t>
            </a:r>
            <a:endParaRPr lang="ga" dirty="0">
              <a:ea typeface="Calibri" panose="020F0502020204030204"/>
              <a:cs typeface="Calibri" panose="020F0502020204030204"/>
            </a:endParaRPr>
          </a:p>
          <a:p>
            <a:pPr marL="171450" indent="-171450" algn="just" rtl="0">
              <a:buFont typeface="Arial"/>
              <a:buChar char="•"/>
            </a:pPr>
            <a:r>
              <a:rPr lang="ga" b="0" i="0" u="none" baseline="0" dirty="0"/>
              <a:t>An Rialachán maidir le hÁbhar Sceimhlitheoireachta ar Líne (TCOR) </a:t>
            </a:r>
            <a:endParaRPr lang="ga" dirty="0">
              <a:ea typeface="Calibri" panose="020F0502020204030204"/>
              <a:cs typeface="Calibri" panose="020F0502020204030204"/>
            </a:endParaRPr>
          </a:p>
          <a:p>
            <a:pPr algn="just" rtl="0"/>
            <a:endParaRPr lang="ga" dirty="0"/>
          </a:p>
          <a:p>
            <a:pPr algn="just" rtl="0"/>
            <a:r>
              <a:rPr lang="ga" b="0" i="0" u="none" baseline="0" dirty="0"/>
              <a:t>Cé go ndíríonn an físeán ar shleamhnán 6 ar na cearta a thairgeann na dlíthe seo do dhaoine óga, gheobhaidh tú eolas níos mionsonraithe ar an méid a luaitear sna dlíthe éagsúla seo thíos.</a:t>
            </a:r>
            <a:endParaRPr lang="ga" dirty="0">
              <a:ea typeface="Calibri"/>
              <a:cs typeface="Calibri"/>
            </a:endParaRPr>
          </a:p>
          <a:p>
            <a:pPr algn="just" rtl="0"/>
            <a:endParaRPr lang="ga" b="1" u="sng" dirty="0"/>
          </a:p>
          <a:p>
            <a:pPr algn="just" rtl="0"/>
            <a:r>
              <a:rPr lang="ga" b="1" i="0" u="sng" baseline="0" dirty="0"/>
              <a:t>An Gníomh um Sheirbhísí Digiteacha (DSA)</a:t>
            </a:r>
            <a:endParaRPr lang="ga" dirty="0">
              <a:ea typeface="Calibri" panose="020F0502020204030204"/>
              <a:cs typeface="Calibri" panose="020F0502020204030204"/>
            </a:endParaRPr>
          </a:p>
          <a:p>
            <a:pPr algn="just" rtl="0"/>
            <a:r>
              <a:rPr lang="ga" b="1" i="0" u="none" baseline="0" dirty="0"/>
              <a:t>Sprioc:</a:t>
            </a:r>
            <a:r>
              <a:rPr lang="ga" b="0" i="0" u="none" baseline="0" dirty="0"/>
              <a:t> Scaipeadh an </a:t>
            </a:r>
            <a:r>
              <a:rPr lang="ga" b="1" i="0" u="none" baseline="0" dirty="0"/>
              <a:t>ábhair mhídhleathaigh</a:t>
            </a:r>
            <a:r>
              <a:rPr lang="ga" b="0" i="0" u="none" baseline="0" dirty="0"/>
              <a:t> ar líne a stopadh agus cearta a chosaint ar líne</a:t>
            </a:r>
            <a:endParaRPr lang="ga" dirty="0">
              <a:ea typeface="Calibri"/>
              <a:cs typeface="Calibri"/>
            </a:endParaRPr>
          </a:p>
          <a:p>
            <a:pPr algn="just" rtl="0"/>
            <a:r>
              <a:rPr lang="ga" b="1" i="0" u="none" baseline="0" dirty="0"/>
              <a:t>Cathain a tháinig sé i bhfeidhm in Éirinn:</a:t>
            </a:r>
            <a:r>
              <a:rPr lang="ga" b="0" i="0" u="none" baseline="0" dirty="0"/>
              <a:t> 17 Feabhra 2024</a:t>
            </a:r>
            <a:endParaRPr lang="ga" dirty="0">
              <a:ea typeface="Calibri"/>
              <a:cs typeface="Calibri"/>
            </a:endParaRPr>
          </a:p>
          <a:p>
            <a:pPr algn="just" rtl="0"/>
            <a:r>
              <a:rPr lang="ga" b="1" i="0" u="none" baseline="0" dirty="0"/>
              <a:t>An cineál dlí: </a:t>
            </a:r>
            <a:r>
              <a:rPr lang="ga" b="0" i="0" u="none" baseline="0" dirty="0"/>
              <a:t>Dlí an AE, is infheidhme maidir le gach tír AE</a:t>
            </a:r>
            <a:endParaRPr lang="ga" dirty="0">
              <a:ea typeface="Calibri"/>
              <a:cs typeface="Calibri"/>
            </a:endParaRPr>
          </a:p>
          <a:p>
            <a:pPr algn="just" rtl="0"/>
            <a:r>
              <a:rPr lang="ga" b="1" i="0" u="none" baseline="0" dirty="0"/>
              <a:t>Dírithe ar: </a:t>
            </a:r>
            <a:endParaRPr lang="ga" b="1" dirty="0">
              <a:ea typeface="Calibri"/>
              <a:cs typeface="Calibri"/>
            </a:endParaRPr>
          </a:p>
          <a:p>
            <a:pPr marL="171450" indent="-171450" algn="just" rtl="0">
              <a:buFont typeface="Arial"/>
              <a:buChar char="•"/>
            </a:pPr>
            <a:r>
              <a:rPr lang="ga" b="0" i="0" u="none" baseline="0" dirty="0"/>
              <a:t>VLOPanna (ardáin an-mhór ar líne, i.e. iad siúd a bhfuil os cionn 45 milliún úsáideoir acu). I measc VLOPanna atá lonnaithe in Éirinn, tá: </a:t>
            </a:r>
            <a:r>
              <a:rPr lang="ga" b="1" i="0" u="none" baseline="0" dirty="0"/>
              <a:t>X, Facebook, Instagram, TikTok, Google Maps, Google Play, Apple App Store, Shein, YouTube, Temu, Pinterest, LinkedIn, Booking.com</a:t>
            </a:r>
            <a:endParaRPr lang="ga" dirty="0">
              <a:ea typeface="Calibri" panose="020F0502020204030204"/>
              <a:cs typeface="Calibri" panose="020F0502020204030204"/>
            </a:endParaRPr>
          </a:p>
          <a:p>
            <a:pPr marL="171450" indent="-171450" algn="just" rtl="0">
              <a:buFont typeface="Arial"/>
              <a:buChar char="•"/>
            </a:pPr>
            <a:r>
              <a:rPr lang="ga" b="0" i="0" u="none" baseline="0" dirty="0"/>
              <a:t>VLOSE (innill chuardaigh an-mhór ar líne). I measc na VLOSE atá bunaithe in Éirinn, tá </a:t>
            </a:r>
            <a:r>
              <a:rPr lang="ga" b="1" i="0" u="none" baseline="0" dirty="0"/>
              <a:t>Google Search</a:t>
            </a:r>
            <a:r>
              <a:rPr lang="ga" b="0" i="0" u="none" baseline="0" dirty="0"/>
              <a:t> agus </a:t>
            </a:r>
            <a:r>
              <a:rPr lang="ga" b="1" i="0" u="none" baseline="0" dirty="0"/>
              <a:t>Bing</a:t>
            </a:r>
            <a:r>
              <a:rPr lang="ga" b="0" i="0" u="none" baseline="0" dirty="0"/>
              <a:t>.</a:t>
            </a:r>
            <a:endParaRPr lang="ga" dirty="0">
              <a:ea typeface="Calibri" panose="020F0502020204030204"/>
              <a:cs typeface="Calibri" panose="020F0502020204030204"/>
            </a:endParaRPr>
          </a:p>
          <a:p>
            <a:pPr algn="just" rtl="0"/>
            <a:endParaRPr lang="ga" b="1" u="sng" dirty="0"/>
          </a:p>
          <a:p>
            <a:pPr algn="just" rtl="0"/>
            <a:r>
              <a:rPr lang="ga" b="1" i="0" u="sng" baseline="0" dirty="0"/>
              <a:t>Cad is gá do na hardáin a dhéanamh?</a:t>
            </a:r>
            <a:endParaRPr lang="ga" b="1" dirty="0">
              <a:ea typeface="Calibri"/>
              <a:cs typeface="Calibri"/>
            </a:endParaRPr>
          </a:p>
          <a:p>
            <a:pPr algn="just" rtl="0"/>
            <a:r>
              <a:rPr lang="ga" b="0" i="0" u="none" baseline="0" dirty="0">
                <a:ea typeface="Calibri"/>
                <a:cs typeface="Calibri"/>
              </a:rPr>
              <a:t>Ní mór dóibh:</a:t>
            </a:r>
            <a:endParaRPr lang="ga" dirty="0"/>
          </a:p>
          <a:p>
            <a:pPr marL="171450" indent="-171450" algn="just" rtl="0">
              <a:buFont typeface="Arial"/>
              <a:buChar char="•"/>
            </a:pPr>
            <a:r>
              <a:rPr lang="ga" b="0" i="0" u="none" baseline="0" dirty="0"/>
              <a:t>Córais tuairiscithe atá éasca le haimsiú agus éasca le húsáid a bheith acu</a:t>
            </a:r>
            <a:endParaRPr lang="ga" dirty="0">
              <a:ea typeface="Calibri"/>
              <a:cs typeface="Calibri"/>
            </a:endParaRPr>
          </a:p>
          <a:p>
            <a:pPr marL="171450" indent="-171450" algn="just" rtl="0">
              <a:buFont typeface="Arial"/>
              <a:buChar char="•"/>
            </a:pPr>
            <a:r>
              <a:rPr lang="ga" b="0" i="0" u="none" baseline="0" dirty="0"/>
              <a:t>Próisis a bheith acu chun cinntí maidir le modhnóireacht ábhair a achomharc</a:t>
            </a:r>
            <a:endParaRPr lang="ga" dirty="0">
              <a:ea typeface="Calibri"/>
              <a:cs typeface="Calibri"/>
            </a:endParaRPr>
          </a:p>
          <a:p>
            <a:pPr marL="171450" indent="-171450" algn="just" rtl="0">
              <a:buFont typeface="Arial"/>
              <a:buChar char="•"/>
            </a:pPr>
            <a:r>
              <a:rPr lang="ga" b="0" i="0" u="none" baseline="0" dirty="0"/>
              <a:t>Téarmaí agus Coinníollacha a bheith acu atá éasca le léamh agus le tuiscint</a:t>
            </a:r>
            <a:endParaRPr lang="ga" dirty="0">
              <a:ea typeface="Calibri"/>
              <a:cs typeface="Calibri"/>
            </a:endParaRPr>
          </a:p>
          <a:p>
            <a:pPr marL="171450" indent="-171450" algn="just" rtl="0">
              <a:buFont typeface="Arial"/>
              <a:buChar char="•"/>
            </a:pPr>
            <a:r>
              <a:rPr lang="ga" b="0" i="0" u="none" baseline="0" dirty="0"/>
              <a:t>A bheith oscailte agus trédhearcachtacht maidir le conas a oibríonn a gcuid algartaim</a:t>
            </a:r>
            <a:endParaRPr lang="ga" dirty="0">
              <a:ea typeface="Calibri"/>
              <a:cs typeface="Calibri"/>
            </a:endParaRPr>
          </a:p>
          <a:p>
            <a:pPr marL="171450" indent="-171450" algn="just" rtl="0">
              <a:buFont typeface="Arial"/>
              <a:buChar char="•"/>
            </a:pPr>
            <a:r>
              <a:rPr lang="ga" b="0" i="0" u="none" baseline="0" dirty="0"/>
              <a:t>Iniúchtaí seachtracha a dhéanamh ar mhaolú riosca (más VLOP nó VLOSE iad)</a:t>
            </a:r>
          </a:p>
          <a:p>
            <a:pPr marL="171450" indent="-171450" algn="just" rtl="0">
              <a:buFont typeface="Arial"/>
              <a:buChar char="•"/>
            </a:pPr>
            <a:endParaRPr lang="ga" dirty="0"/>
          </a:p>
          <a:p>
            <a:pPr algn="just" rtl="0"/>
            <a:r>
              <a:rPr lang="ga" b="1" i="0" u="none" baseline="0" dirty="0"/>
              <a:t>Cé a sheiceálann go bhfuil sé sin á dhéanamh acu?</a:t>
            </a:r>
            <a:endParaRPr lang="ga" b="1" dirty="0">
              <a:ea typeface="Calibri"/>
              <a:cs typeface="Calibri"/>
            </a:endParaRPr>
          </a:p>
          <a:p>
            <a:pPr algn="just" rtl="0"/>
            <a:r>
              <a:rPr lang="ga" b="0" i="0" u="none" baseline="0" dirty="0"/>
              <a:t>Is é Coimisiún na Meán an rialálaí meán agus an Comhordaitheoir Seirbhísí Digiteacha inniúil in Éirinn. Oibríonn foireann Maoirseachta Ardáin Choimisiún na Meán leis na hardáin lena chinntiú go gcloíonn siad leis na rialacha seo. Mura gcloíonn, is féidir leat é sin a thuairisciú do Choimisiún na Meán agus gearán a dhéanamh. </a:t>
            </a:r>
            <a:endParaRPr lang="ga" dirty="0">
              <a:ea typeface="Calibri"/>
              <a:cs typeface="Calibri"/>
            </a:endParaRPr>
          </a:p>
          <a:p>
            <a:pPr algn="just" rtl="0"/>
            <a:endParaRPr lang="ga" dirty="0">
              <a:ea typeface="Calibri"/>
              <a:cs typeface="Calibri"/>
            </a:endParaRPr>
          </a:p>
          <a:p>
            <a:pPr algn="just" rtl="0"/>
            <a:r>
              <a:rPr lang="ga" b="1" i="0" u="none" baseline="0" dirty="0"/>
              <a:t>Mura bhfuil siad ag cloí leis na rialacha, cad a tharlaíonn? </a:t>
            </a:r>
            <a:endParaRPr lang="ga" dirty="0"/>
          </a:p>
          <a:p>
            <a:pPr algn="just" rtl="0"/>
            <a:r>
              <a:rPr lang="ga" b="0" i="0" u="none" baseline="0" dirty="0"/>
              <a:t>Má mheastar go bhfuil árdáin ag briseadh na rialacha agus níl siad ag cloí lena gcuid oibleagáidí, is féidir le Coimisiún na Meán imscrúdú a thionscnamh. Má léiríonn an t‑imscrúdú nár chloígh an t‑ardán leis na rialacha, is féidir le Coimisiún na Meán (faoin DSA) fíneálacha suas le 6% de láimhdeachas an ardáin a ghearradh.</a:t>
            </a:r>
            <a:endParaRPr lang="ga" dirty="0">
              <a:ea typeface="Calibri"/>
              <a:cs typeface="Calibri"/>
            </a:endParaRPr>
          </a:p>
          <a:p>
            <a:pPr algn="just" rtl="0"/>
            <a:endParaRPr lang="ga" b="1" dirty="0"/>
          </a:p>
          <a:p>
            <a:pPr algn="just" rtl="0"/>
            <a:r>
              <a:rPr lang="ga" b="1" i="0" u="sng" baseline="0" dirty="0"/>
              <a:t>An tAcht um Rialáil Sábháilteachta ar Líne agus na Meán 2022 (OSMR)</a:t>
            </a:r>
            <a:endParaRPr lang="ga" u="sng" dirty="0">
              <a:ea typeface="Calibri" panose="020F0502020204030204"/>
              <a:cs typeface="Calibri" panose="020F0502020204030204"/>
            </a:endParaRPr>
          </a:p>
          <a:p>
            <a:pPr algn="just" rtl="0"/>
            <a:r>
              <a:rPr lang="ga" b="1" i="0" u="none" baseline="0" dirty="0"/>
              <a:t>Sprioc: </a:t>
            </a:r>
            <a:r>
              <a:rPr lang="ga" b="0" i="0" u="none" baseline="0" dirty="0"/>
              <a:t>Cód ceangailteach a chruthú a laghdóidh ábhar díobhálach ar líne </a:t>
            </a:r>
            <a:endParaRPr lang="ga" dirty="0">
              <a:ea typeface="Calibri"/>
              <a:cs typeface="Calibri"/>
            </a:endParaRPr>
          </a:p>
          <a:p>
            <a:pPr algn="just" rtl="0"/>
            <a:r>
              <a:rPr lang="ga" b="1" i="0" u="none" baseline="0" dirty="0"/>
              <a:t>Cathain a tháinig sé i bhfeidhm in Éirinn:</a:t>
            </a:r>
            <a:r>
              <a:rPr lang="ga" b="0" i="0" u="none" baseline="0" dirty="0"/>
              <a:t> Foilsíodh Dréachtchód Sábháilteachta Ar Líne* (OSC) i mí Bealtaine 2024 agus beidh sé i bhfeidhm faoi dheireadh 2024</a:t>
            </a:r>
            <a:endParaRPr lang="ga" dirty="0">
              <a:ea typeface="Calibri"/>
              <a:cs typeface="Calibri"/>
            </a:endParaRPr>
          </a:p>
          <a:p>
            <a:pPr algn="just" rtl="0"/>
            <a:r>
              <a:rPr lang="ga" b="1" i="0" u="none" baseline="0" dirty="0"/>
              <a:t>An cineál dlí: </a:t>
            </a:r>
            <a:r>
              <a:rPr lang="ga" b="0" i="0" u="none" baseline="0" dirty="0"/>
              <a:t>Is dlí Éireannach é OSMR. Tá an Treoir Eorpach (AVMSD) corpraithe i reachtaíocht náisiúnta na hÉireann trí OSMR</a:t>
            </a:r>
            <a:endParaRPr lang="ga" dirty="0">
              <a:ea typeface="Calibri"/>
              <a:cs typeface="Calibri"/>
            </a:endParaRPr>
          </a:p>
          <a:p>
            <a:pPr algn="just" rtl="0"/>
            <a:r>
              <a:rPr lang="ga" b="1" i="0" u="none" baseline="0" dirty="0"/>
              <a:t>Dírithe ar: </a:t>
            </a:r>
            <a:r>
              <a:rPr lang="ga" b="0" i="0" u="none" baseline="0" dirty="0"/>
              <a:t>Ardáin comhroinnte físeán bunaithe in Éirinn: Facebook, Instagram, YouTube, TikTok (agus níos mó) </a:t>
            </a:r>
            <a:endParaRPr lang="ga" dirty="0">
              <a:ea typeface="Calibri"/>
              <a:cs typeface="Calibri"/>
            </a:endParaRPr>
          </a:p>
          <a:p>
            <a:pPr algn="just" rtl="0"/>
            <a:endParaRPr lang="ga" b="1" u="sng" dirty="0"/>
          </a:p>
          <a:p>
            <a:pPr algn="just" rtl="0"/>
            <a:r>
              <a:rPr lang="ga" b="1" i="0" u="sng" baseline="0" dirty="0"/>
              <a:t>An Rialachán maidir le hÁbhar Sceimhlitheoireachta ar Líne (TCOR)</a:t>
            </a:r>
            <a:endParaRPr lang="ga" dirty="0">
              <a:ea typeface="Calibri" panose="020F0502020204030204"/>
              <a:cs typeface="Calibri" panose="020F0502020204030204"/>
            </a:endParaRPr>
          </a:p>
          <a:p>
            <a:pPr algn="just" rtl="0"/>
            <a:r>
              <a:rPr lang="ga" b="1" i="0" u="none" baseline="0" dirty="0"/>
              <a:t>Sprioc: </a:t>
            </a:r>
            <a:r>
              <a:rPr lang="ga" b="0" i="0" u="none" baseline="0" dirty="0"/>
              <a:t>Le haghaidh a thabhairt ar scaipeadh ábhair sceimhlitheoireachta ar líne trína cheangal ar Sholáthraithe Seirbhíse Óstála (HSPanna) an cineál sin ábhair a bhaint go tapa </a:t>
            </a:r>
            <a:endParaRPr lang="ga" dirty="0">
              <a:ea typeface="Calibri"/>
              <a:cs typeface="Calibri"/>
            </a:endParaRPr>
          </a:p>
          <a:p>
            <a:pPr algn="just" rtl="0"/>
            <a:r>
              <a:rPr lang="ga" b="1" i="0" u="none" baseline="0" dirty="0"/>
              <a:t>An cineál dlí: </a:t>
            </a:r>
            <a:r>
              <a:rPr lang="ga" b="0" i="0" u="none" baseline="0" dirty="0"/>
              <a:t>Dlí an AE, is infheidhme maidir le gach tír AE</a:t>
            </a:r>
            <a:endParaRPr lang="ga" dirty="0">
              <a:ea typeface="Calibri"/>
              <a:cs typeface="Calibri"/>
            </a:endParaRPr>
          </a:p>
          <a:p>
            <a:pPr algn="just" rtl="0"/>
            <a:r>
              <a:rPr lang="ga" b="1" i="0" u="none" baseline="0" dirty="0"/>
              <a:t>Dírithe ar: </a:t>
            </a:r>
            <a:r>
              <a:rPr lang="ga" b="0" i="0" u="none" baseline="0" dirty="0"/>
              <a:t>Soláthraithe Seirbhíse Óstála (mar shampla, ardáin meán sóisialta, seirbhísí óstála gréasáin). </a:t>
            </a:r>
            <a:endParaRPr lang="ga"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9</a:t>
            </a:fld>
            <a:endParaRPr lang="en-IE"/>
          </a:p>
        </p:txBody>
      </p:sp>
    </p:spTree>
    <p:extLst>
      <p:ext uri="{BB962C8B-B14F-4D97-AF65-F5344CB8AC3E}">
        <p14:creationId xmlns:p14="http://schemas.microsoft.com/office/powerpoint/2010/main" val="3626327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9F0D-C55F-69DE-F9F2-21452E5B870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E"/>
          </a:p>
        </p:txBody>
      </p:sp>
      <p:sp>
        <p:nvSpPr>
          <p:cNvPr id="3" name="Subtitle 2">
            <a:extLst>
              <a:ext uri="{FF2B5EF4-FFF2-40B4-BE49-F238E27FC236}">
                <a16:creationId xmlns:a16="http://schemas.microsoft.com/office/drawing/2014/main" id="{41C709B6-079F-0F34-18F9-A9ACEA0FE3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4" name="Date Placeholder 3">
            <a:extLst>
              <a:ext uri="{FF2B5EF4-FFF2-40B4-BE49-F238E27FC236}">
                <a16:creationId xmlns:a16="http://schemas.microsoft.com/office/drawing/2014/main" id="{2A3ED180-4B08-1C2C-2BDB-06D3C636DDFC}"/>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B811C155-C56A-3D87-9409-B24B2BF4F06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546E6-4BC6-F093-E668-F236990CA224}"/>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106507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6E692-5187-2A73-8BFF-C999AD0048E1}"/>
              </a:ext>
            </a:extLst>
          </p:cNvPr>
          <p:cNvSpPr>
            <a:spLocks noGrp="1"/>
          </p:cNvSpPr>
          <p:nvPr>
            <p:ph type="title"/>
          </p:nvPr>
        </p:nvSpPr>
        <p:spPr/>
        <p:txBody>
          <a:bodyPr/>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BD67029D-677F-498A-D957-0152A9E4C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3679315E-AC65-0E91-AA87-0FDC45500266}"/>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2D541A55-F678-DEC9-2776-6BEDE7A840A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1C46E4D-F1E9-1BF5-61FA-EF7E799D37D3}"/>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019204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6957C-4995-CF3A-AE28-62FFD40D1FE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F7C84EFC-316B-D7D8-70BC-CE772CEC681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7EC41E5A-53D6-3FED-54F7-9EE7CD5921D3}"/>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23016999-AFDA-A115-2EC5-C17710C3A78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51FB8AC-0892-DBA2-3424-7970D160E144}"/>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132869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607B-307F-C16A-6117-2A33B9D9649A}"/>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4E61E31A-4914-682F-453C-F09DEF5812D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47FA5909-7D06-3411-E43B-5D516ED7AE43}"/>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8485B825-4F7C-AD71-FE0B-438CE373CFD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194AA55-0148-7AC3-8AD2-3A6FA637C6EC}"/>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97094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9328-F3A7-E5B2-C9E1-AB0BF86868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D0024768-9C23-BFB0-9D01-7C851AB657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63109B-41C9-D039-4FE2-F25EF13860E4}"/>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9D3E7B3C-A8C1-7C71-B156-AE1A824A165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C53BBDE-7A32-B84C-8621-7E8437C99E8B}"/>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96776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4F22-8256-59C7-F39C-307C63793D69}"/>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680649C8-1F0D-0928-1C68-CE52412EE57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F5354A79-F6B2-69FC-44BA-39416FB3785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Date Placeholder 4">
            <a:extLst>
              <a:ext uri="{FF2B5EF4-FFF2-40B4-BE49-F238E27FC236}">
                <a16:creationId xmlns:a16="http://schemas.microsoft.com/office/drawing/2014/main" id="{2D5B1C10-6123-16EC-6E69-CFAB38EF06E4}"/>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6" name="Footer Placeholder 5">
            <a:extLst>
              <a:ext uri="{FF2B5EF4-FFF2-40B4-BE49-F238E27FC236}">
                <a16:creationId xmlns:a16="http://schemas.microsoft.com/office/drawing/2014/main" id="{49DC9541-AA5E-F802-C6BB-B3A54F4DDB7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5877173-6137-FB08-A429-437BE37EAD9C}"/>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471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D0F14-1DF3-D0D2-0341-C232A23B2AC8}"/>
              </a:ext>
            </a:extLst>
          </p:cNvPr>
          <p:cNvSpPr>
            <a:spLocks noGrp="1"/>
          </p:cNvSpPr>
          <p:nvPr>
            <p:ph type="title"/>
          </p:nvPr>
        </p:nvSpPr>
        <p:spPr>
          <a:xfrm>
            <a:off x="839788" y="365125"/>
            <a:ext cx="10515600" cy="1325563"/>
          </a:xfr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64F3D9FC-39DA-8C21-0C26-ABB9E56BB0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455D06A-5F86-B4AA-F078-0A3CB78EEF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Text Placeholder 4">
            <a:extLst>
              <a:ext uri="{FF2B5EF4-FFF2-40B4-BE49-F238E27FC236}">
                <a16:creationId xmlns:a16="http://schemas.microsoft.com/office/drawing/2014/main" id="{FC9AC612-A91E-FA61-4215-4470EC066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F76891-D22E-7B30-2D93-0960EB653DF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Date Placeholder 6">
            <a:extLst>
              <a:ext uri="{FF2B5EF4-FFF2-40B4-BE49-F238E27FC236}">
                <a16:creationId xmlns:a16="http://schemas.microsoft.com/office/drawing/2014/main" id="{AAB4FCEB-BAA8-899D-AB7D-BC75A1BA1755}"/>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8" name="Footer Placeholder 7">
            <a:extLst>
              <a:ext uri="{FF2B5EF4-FFF2-40B4-BE49-F238E27FC236}">
                <a16:creationId xmlns:a16="http://schemas.microsoft.com/office/drawing/2014/main" id="{A5E6B537-0A8D-3C60-CBC3-88EAF4F5174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D393CFE-C2F2-4E00-A3F9-EF937A18327B}"/>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37096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1667-8F45-761F-ED5C-DDC855DA709C}"/>
              </a:ext>
            </a:extLst>
          </p:cNvPr>
          <p:cNvSpPr>
            <a:spLocks noGrp="1"/>
          </p:cNvSpPr>
          <p:nvPr>
            <p:ph type="title"/>
          </p:nvPr>
        </p:nvSpPr>
        <p:spPr/>
        <p:txBody>
          <a:bodyPr/>
          <a:lstStyle/>
          <a:p>
            <a:r>
              <a:rPr lang="en-GB"/>
              <a:t>Click to edit Master title style</a:t>
            </a:r>
            <a:endParaRPr lang="en-IE"/>
          </a:p>
        </p:txBody>
      </p:sp>
      <p:sp>
        <p:nvSpPr>
          <p:cNvPr id="3" name="Date Placeholder 2">
            <a:extLst>
              <a:ext uri="{FF2B5EF4-FFF2-40B4-BE49-F238E27FC236}">
                <a16:creationId xmlns:a16="http://schemas.microsoft.com/office/drawing/2014/main" id="{7C30D2AF-DCD2-0B17-BE0D-AE613B05D44E}"/>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4" name="Footer Placeholder 3">
            <a:extLst>
              <a:ext uri="{FF2B5EF4-FFF2-40B4-BE49-F238E27FC236}">
                <a16:creationId xmlns:a16="http://schemas.microsoft.com/office/drawing/2014/main" id="{04047122-624D-122A-0463-ADEA5EBBD2E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8FA1DB44-E581-610C-2D63-47592D985AC0}"/>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00860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2874AD-92E9-EAEA-3B23-BB9B58B8A3F1}"/>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3" name="Footer Placeholder 2">
            <a:extLst>
              <a:ext uri="{FF2B5EF4-FFF2-40B4-BE49-F238E27FC236}">
                <a16:creationId xmlns:a16="http://schemas.microsoft.com/office/drawing/2014/main" id="{72C6236F-EB90-1F01-AEE4-AA05FDE6C76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457E955D-85F1-FAF1-7E3E-1485AA40D0A3}"/>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19559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DBC75-DA96-AF96-B86A-BFE2A8A76B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C85B5C08-40D6-ACFD-4A30-6CC68ACC52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a:extLst>
              <a:ext uri="{FF2B5EF4-FFF2-40B4-BE49-F238E27FC236}">
                <a16:creationId xmlns:a16="http://schemas.microsoft.com/office/drawing/2014/main" id="{24C439A7-03A4-C622-3669-3EC2A7A60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B1D014-897B-8950-6DFB-31102D7A2221}"/>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6" name="Footer Placeholder 5">
            <a:extLst>
              <a:ext uri="{FF2B5EF4-FFF2-40B4-BE49-F238E27FC236}">
                <a16:creationId xmlns:a16="http://schemas.microsoft.com/office/drawing/2014/main" id="{C2D4B2B8-F94B-135E-1BAF-2C734B70287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2E7A4FC-DC0C-ED0D-6DB7-77B66127BCD6}"/>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466541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7902-5CD8-D1EE-F47A-17EC10A978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397D092B-4572-2928-9DA3-F039CB4465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CBF4E74-530E-1075-6F1C-1D59A4111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2F16B9-04FF-C2C0-FFE4-67C0C8EA93D8}"/>
              </a:ext>
            </a:extLst>
          </p:cNvPr>
          <p:cNvSpPr>
            <a:spLocks noGrp="1"/>
          </p:cNvSpPr>
          <p:nvPr>
            <p:ph type="dt" sz="half" idx="10"/>
          </p:nvPr>
        </p:nvSpPr>
        <p:spPr/>
        <p:txBody>
          <a:bodyPr/>
          <a:lstStyle/>
          <a:p>
            <a:fld id="{3C18B428-1F14-49A4-B24F-2A8BE111A776}" type="datetimeFigureOut">
              <a:rPr lang="en-IE" smtClean="0"/>
              <a:t>23/10/2024</a:t>
            </a:fld>
            <a:endParaRPr lang="en-IE"/>
          </a:p>
        </p:txBody>
      </p:sp>
      <p:sp>
        <p:nvSpPr>
          <p:cNvPr id="6" name="Footer Placeholder 5">
            <a:extLst>
              <a:ext uri="{FF2B5EF4-FFF2-40B4-BE49-F238E27FC236}">
                <a16:creationId xmlns:a16="http://schemas.microsoft.com/office/drawing/2014/main" id="{9FD07AD9-5C8C-CDB8-1922-5D517FDA74F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0CC946A-5318-238B-B058-B70C01F6FAF9}"/>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430487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8000" b="-2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75B93-5A8E-8A2A-1D78-E587E61B5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E"/>
          </a:p>
        </p:txBody>
      </p:sp>
      <p:sp>
        <p:nvSpPr>
          <p:cNvPr id="3" name="Text Placeholder 2">
            <a:extLst>
              <a:ext uri="{FF2B5EF4-FFF2-40B4-BE49-F238E27FC236}">
                <a16:creationId xmlns:a16="http://schemas.microsoft.com/office/drawing/2014/main" id="{386A5885-31A8-2A16-D572-1AC29132A2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F2C40DCF-7AEC-67EA-66BA-1AEB868C53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18B428-1F14-49A4-B24F-2A8BE111A776}" type="datetimeFigureOut">
              <a:rPr lang="en-IE" smtClean="0"/>
              <a:t>23/10/2024</a:t>
            </a:fld>
            <a:endParaRPr lang="en-IE"/>
          </a:p>
        </p:txBody>
      </p:sp>
      <p:sp>
        <p:nvSpPr>
          <p:cNvPr id="5" name="Footer Placeholder 4">
            <a:extLst>
              <a:ext uri="{FF2B5EF4-FFF2-40B4-BE49-F238E27FC236}">
                <a16:creationId xmlns:a16="http://schemas.microsoft.com/office/drawing/2014/main" id="{5E36245C-F13C-E9ED-2B48-9878C3411B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1013162B-5052-4A78-17BA-952C3EE782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3FFBB0-F180-45F3-B961-747B4A0A03FA}" type="slidenum">
              <a:rPr lang="en-IE" smtClean="0"/>
              <a:t>‹#›</a:t>
            </a:fld>
            <a:endParaRPr lang="en-IE"/>
          </a:p>
        </p:txBody>
      </p:sp>
    </p:spTree>
    <p:extLst>
      <p:ext uri="{BB962C8B-B14F-4D97-AF65-F5344CB8AC3E}">
        <p14:creationId xmlns:p14="http://schemas.microsoft.com/office/powerpoint/2010/main" val="3840202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1.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hyperlink" Target="https://help.twitter.com/en/forms/dsa/report" TargetMode="External"/><Relationship Id="rId13" Type="http://schemas.openxmlformats.org/officeDocument/2006/relationships/hyperlink" Target="https://www.cnam.ie/ga/vlopanna-vloseanna-sonrai-teagmhala/" TargetMode="External"/><Relationship Id="rId18" Type="http://schemas.openxmlformats.org/officeDocument/2006/relationships/hyperlink" Target="https://support.tiktok.com/en/safety-hc/report-a-problem" TargetMode="External"/><Relationship Id="rId3" Type="http://schemas.openxmlformats.org/officeDocument/2006/relationships/image" Target="../media/image10.png"/><Relationship Id="rId21" Type="http://schemas.openxmlformats.org/officeDocument/2006/relationships/hyperlink" Target="https://support.google.com/websearch/contact/content_removal_form?sjid=9383212973820286870-EU" TargetMode="External"/><Relationship Id="rId7" Type="http://schemas.openxmlformats.org/officeDocument/2006/relationships/hyperlink" Target="https://help.instagram.com/874680996209917/?helpref=hc_fnav" TargetMode="External"/><Relationship Id="rId12" Type="http://schemas.openxmlformats.org/officeDocument/2006/relationships/hyperlink" Target="https://www.microsoft.com/en-us/DigitalSafety/report-a-concern?SilentAuth=1&amp;wa=wsignin1.0" TargetMode="External"/><Relationship Id="rId17" Type="http://schemas.openxmlformats.org/officeDocument/2006/relationships/hyperlink" Target="https://help.twitter.com/en/safety-and-security/report-abusive-behavior" TargetMode="External"/><Relationship Id="rId2" Type="http://schemas.openxmlformats.org/officeDocument/2006/relationships/notesSlide" Target="../notesSlides/notesSlide17.xml"/><Relationship Id="rId16" Type="http://schemas.openxmlformats.org/officeDocument/2006/relationships/hyperlink" Target="https://help.instagram.com/192435014247952" TargetMode="External"/><Relationship Id="rId20" Type="http://schemas.openxmlformats.org/officeDocument/2006/relationships/hyperlink" Target="https://support.google.com/youtube/answer/2802027?hl=en&amp;ref_topic=9387085&amp;sjid=12529421335266483845-EU" TargetMode="External"/><Relationship Id="rId1" Type="http://schemas.openxmlformats.org/officeDocument/2006/relationships/slideLayout" Target="../slideLayouts/slideLayout7.xml"/><Relationship Id="rId6" Type="http://schemas.openxmlformats.org/officeDocument/2006/relationships/hyperlink" Target="https://www.facebook.com/help/2214522878809427/?helpref=hc_fnav" TargetMode="External"/><Relationship Id="rId11" Type="http://schemas.openxmlformats.org/officeDocument/2006/relationships/hyperlink" Target="https://support.google.com/legal/troubleshooter/1114905?sjid=11208916625045250978-EU" TargetMode="External"/><Relationship Id="rId5" Type="http://schemas.openxmlformats.org/officeDocument/2006/relationships/image" Target="../media/image24.png"/><Relationship Id="rId15" Type="http://schemas.openxmlformats.org/officeDocument/2006/relationships/hyperlink" Target="https://www.facebook.com/help/263149623790594" TargetMode="External"/><Relationship Id="rId10" Type="http://schemas.openxmlformats.org/officeDocument/2006/relationships/hyperlink" Target="https://support.google.com/youtube/contact/legal_complaint" TargetMode="External"/><Relationship Id="rId19" Type="http://schemas.openxmlformats.org/officeDocument/2006/relationships/hyperlink" Target="https://www.linkedin.com/help/linkedin/answer/a1344213/" TargetMode="External"/><Relationship Id="rId4" Type="http://schemas.openxmlformats.org/officeDocument/2006/relationships/image" Target="../media/image3.png"/><Relationship Id="rId9" Type="http://schemas.openxmlformats.org/officeDocument/2006/relationships/hyperlink" Target="https://www.tiktok.com/legal/page/global/reporting-illegal-content/en" TargetMode="External"/><Relationship Id="rId14" Type="http://schemas.openxmlformats.org/officeDocument/2006/relationships/image" Target="../media/image8.png"/><Relationship Id="rId22" Type="http://schemas.openxmlformats.org/officeDocument/2006/relationships/hyperlink" Target="https://support.microsoft.com/en-au/topic/how-to-report-a-concern-or-contact-bing-1831f0fe-3c4d-46ae-8e57-16c48771572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hyperlink" Target="https://support.google.com/youtube/contact/legal_complaint?contact_type=main&amp;ctx=video&amp;video_url=www.youtube.com%2Fwatch%3Fv%3DgZPH7cJlJY4&amp;hl=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usersupport@cnam.ie"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cnam.ie/ga/gearainarline/" TargetMode="External"/><Relationship Id="rId5" Type="http://schemas.openxmlformats.org/officeDocument/2006/relationships/hyperlink" Target="https://www.cnam.ie/ga/sabhailteacht-ar-line/" TargetMode="Externa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hyperlink" Target="https://www.hotline.ie/" TargetMode="External"/><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18.png"/><Relationship Id="rId9" Type="http://schemas.openxmlformats.org/officeDocument/2006/relationships/hyperlink" Target="mailto:usersupport@cnam.i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hyperlink" Target="https://www.garda.ie/en/" TargetMode="External"/><Relationship Id="rId13" Type="http://schemas.openxmlformats.org/officeDocument/2006/relationships/hyperlink" Target="https://www.bodywhys.ie/contact/" TargetMode="External"/><Relationship Id="rId3" Type="http://schemas.openxmlformats.org/officeDocument/2006/relationships/image" Target="../media/image18.png"/><Relationship Id="rId7" Type="http://schemas.openxmlformats.org/officeDocument/2006/relationships/hyperlink" Target="https://www.hotline.ie/contact-us/" TargetMode="External"/><Relationship Id="rId12" Type="http://schemas.openxmlformats.org/officeDocument/2006/relationships/hyperlink" Target="https://www.textaboutit.ie/"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hotline.ie/" TargetMode="External"/><Relationship Id="rId11" Type="http://schemas.openxmlformats.org/officeDocument/2006/relationships/hyperlink" Target="https://www.samaritans.org/ireland/how-we-can-help/contact-samaritan/" TargetMode="External"/><Relationship Id="rId5" Type="http://schemas.openxmlformats.org/officeDocument/2006/relationships/image" Target="../media/image4.png"/><Relationship Id="rId10" Type="http://schemas.openxmlformats.org/officeDocument/2006/relationships/hyperlink" Target="https://www.ispcc.ie/teenline/" TargetMode="External"/><Relationship Id="rId4" Type="http://schemas.openxmlformats.org/officeDocument/2006/relationships/image" Target="../media/image2.png"/><Relationship Id="rId9" Type="http://schemas.openxmlformats.org/officeDocument/2006/relationships/hyperlink" Target="https://www.childline.i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mailto:usersupport@cnam.ie" TargetMode="External"/><Relationship Id="rId5" Type="http://schemas.openxmlformats.org/officeDocument/2006/relationships/image" Target="../media/image2.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hyperlink" Target="https://forms.office.com/pages/responsepage.aspx?id=MNxCYhFg7ES6kntu2xp_bF5bxNdaPYRBm8s7dHg2CANUMTVGREM4TlkySDlKVlhWSUJCNDkxSjBHNy4u&amp;route=shorturl" TargetMode="External"/><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7.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cA7ly-uAICw?feature=oembed" TargetMode="Externa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06_9C621CA3.xml"/><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and black circle&#10;&#10;Description automatically generated">
            <a:extLst>
              <a:ext uri="{FF2B5EF4-FFF2-40B4-BE49-F238E27FC236}">
                <a16:creationId xmlns:a16="http://schemas.microsoft.com/office/drawing/2014/main" id="{D7638A18-07EB-AF65-0B4C-EE89EF862562}"/>
              </a:ext>
            </a:extLst>
          </p:cNvPr>
          <p:cNvPicPr>
            <a:picLocks noChangeAspect="1"/>
          </p:cNvPicPr>
          <p:nvPr/>
        </p:nvPicPr>
        <p:blipFill>
          <a:blip r:embed="rId3">
            <a:extLst>
              <a:ext uri="{28A0092B-C50C-407E-A947-70E740481C1C}">
                <a14:useLocalDpi xmlns:a14="http://schemas.microsoft.com/office/drawing/2010/main" val="0"/>
              </a:ext>
            </a:extLst>
          </a:blip>
          <a:srcRect l="33915" b="57937"/>
          <a:stretch/>
        </p:blipFill>
        <p:spPr>
          <a:xfrm>
            <a:off x="-151325" y="3973303"/>
            <a:ext cx="6798164" cy="2884697"/>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223C0697-8D95-512C-D870-DF0714F32E5D}"/>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5007" t="-437" r="35501" b="437"/>
          <a:stretch/>
        </p:blipFill>
        <p:spPr>
          <a:xfrm rot="20114807">
            <a:off x="-1645134" y="267057"/>
            <a:ext cx="3370637" cy="6858000"/>
          </a:xfrm>
          <a:prstGeom prst="rect">
            <a:avLst/>
          </a:prstGeom>
        </p:spPr>
      </p:pic>
      <p:pic>
        <p:nvPicPr>
          <p:cNvPr id="13" name="Picture 12" descr="A white and orange rectangular object&#10;&#10;Description automatically generated">
            <a:extLst>
              <a:ext uri="{FF2B5EF4-FFF2-40B4-BE49-F238E27FC236}">
                <a16:creationId xmlns:a16="http://schemas.microsoft.com/office/drawing/2014/main" id="{89781649-7B5E-D092-4352-531DC62097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9622" y="-3657601"/>
            <a:ext cx="9913685" cy="13259309"/>
          </a:xfrm>
          <a:prstGeom prst="rect">
            <a:avLst/>
          </a:prstGeom>
        </p:spPr>
      </p:pic>
      <p:pic>
        <p:nvPicPr>
          <p:cNvPr id="11" name="Picture 10" descr="Full frame shot of blank white paper">
            <a:extLst>
              <a:ext uri="{FF2B5EF4-FFF2-40B4-BE49-F238E27FC236}">
                <a16:creationId xmlns:a16="http://schemas.microsoft.com/office/drawing/2014/main" id="{F40E7999-0999-813B-6ACF-90C2AFA98497}"/>
              </a:ext>
            </a:extLst>
          </p:cNvPr>
          <p:cNvPicPr>
            <a:picLocks noChangeAspect="1"/>
          </p:cNvPicPr>
          <p:nvPr/>
        </p:nvPicPr>
        <p:blipFill>
          <a:blip r:embed="rId6">
            <a:graysc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328" y="736521"/>
            <a:ext cx="3065852" cy="1376462"/>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a:extLst>
              <a:ext uri="{FF2B5EF4-FFF2-40B4-BE49-F238E27FC236}">
                <a16:creationId xmlns:a16="http://schemas.microsoft.com/office/drawing/2014/main" id="{A0028245-1CCA-51DB-794C-F6AE814B2D96}"/>
              </a:ext>
            </a:extLst>
          </p:cNvPr>
          <p:cNvSpPr>
            <a:spLocks noGrp="1"/>
          </p:cNvSpPr>
          <p:nvPr>
            <p:ph type="ctrTitle"/>
          </p:nvPr>
        </p:nvSpPr>
        <p:spPr>
          <a:xfrm rot="21433565">
            <a:off x="4421070" y="1688586"/>
            <a:ext cx="6678819" cy="2627725"/>
          </a:xfrm>
        </p:spPr>
        <p:txBody>
          <a:bodyPr>
            <a:normAutofit/>
          </a:bodyPr>
          <a:lstStyle/>
          <a:p>
            <a:r>
              <a:rPr lang="ga-IE" sz="5400" b="1" noProof="0" dirty="0">
                <a:latin typeface="Arial Black" panose="020B0604020202020204" pitchFamily="34" charset="0"/>
                <a:cs typeface="Arial Black" panose="020B0604020202020204" pitchFamily="34" charset="0"/>
              </a:rPr>
              <a:t>Cearta, Rialacha </a:t>
            </a:r>
            <a:br>
              <a:rPr lang="ga-IE" sz="5400" b="1" noProof="0" dirty="0">
                <a:latin typeface="Arial Black" panose="020B0604020202020204" pitchFamily="34" charset="0"/>
                <a:cs typeface="Arial Black" panose="020B0604020202020204" pitchFamily="34" charset="0"/>
              </a:rPr>
            </a:br>
            <a:r>
              <a:rPr lang="ga-IE" sz="5400" b="1" noProof="0" dirty="0">
                <a:latin typeface="Arial Black" panose="020B0604020202020204" pitchFamily="34" charset="0"/>
                <a:cs typeface="Arial Black" panose="020B0604020202020204" pitchFamily="34" charset="0"/>
              </a:rPr>
              <a:t>agus Tuairisciú ar Líne</a:t>
            </a:r>
          </a:p>
        </p:txBody>
      </p:sp>
      <p:pic>
        <p:nvPicPr>
          <p:cNvPr id="8" name="Graphic 7">
            <a:extLst>
              <a:ext uri="{FF2B5EF4-FFF2-40B4-BE49-F238E27FC236}">
                <a16:creationId xmlns:a16="http://schemas.microsoft.com/office/drawing/2014/main" id="{B00302C8-8018-7249-8931-504748AE47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2212" y="1040042"/>
            <a:ext cx="2784083" cy="769419"/>
          </a:xfrm>
          <a:prstGeom prst="rect">
            <a:avLst/>
          </a:prstGeom>
        </p:spPr>
      </p:pic>
      <p:grpSp>
        <p:nvGrpSpPr>
          <p:cNvPr id="19" name="Group 18">
            <a:extLst>
              <a:ext uri="{FF2B5EF4-FFF2-40B4-BE49-F238E27FC236}">
                <a16:creationId xmlns:a16="http://schemas.microsoft.com/office/drawing/2014/main" id="{98B43AB1-3056-A28C-E8B1-1E8EB71610C2}"/>
              </a:ext>
            </a:extLst>
          </p:cNvPr>
          <p:cNvGrpSpPr/>
          <p:nvPr/>
        </p:nvGrpSpPr>
        <p:grpSpPr>
          <a:xfrm>
            <a:off x="431328" y="5215790"/>
            <a:ext cx="5274147" cy="1156436"/>
            <a:chOff x="431328" y="5215790"/>
            <a:chExt cx="5274147" cy="1156436"/>
          </a:xfrm>
        </p:grpSpPr>
        <p:sp>
          <p:nvSpPr>
            <p:cNvPr id="14" name="Rectangle: Rounded Corners 13">
              <a:extLst>
                <a:ext uri="{FF2B5EF4-FFF2-40B4-BE49-F238E27FC236}">
                  <a16:creationId xmlns:a16="http://schemas.microsoft.com/office/drawing/2014/main" id="{AA4ECEAB-E779-D3EA-3381-302CA697CB13}"/>
                </a:ext>
              </a:extLst>
            </p:cNvPr>
            <p:cNvSpPr/>
            <p:nvPr/>
          </p:nvSpPr>
          <p:spPr>
            <a:xfrm>
              <a:off x="431328" y="5215790"/>
              <a:ext cx="5274147" cy="1156436"/>
            </a:xfrm>
            <a:prstGeom prst="roundRect">
              <a:avLst/>
            </a:prstGeom>
            <a:solidFill>
              <a:srgbClr val="AC9CFE"/>
            </a:solidFill>
            <a:ln w="28575"/>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15" name="Rectangle: Rounded Corners 14">
              <a:extLst>
                <a:ext uri="{FF2B5EF4-FFF2-40B4-BE49-F238E27FC236}">
                  <a16:creationId xmlns:a16="http://schemas.microsoft.com/office/drawing/2014/main" id="{7955921F-FE30-09A3-4D8C-A523AA802504}"/>
                </a:ext>
              </a:extLst>
            </p:cNvPr>
            <p:cNvSpPr/>
            <p:nvPr/>
          </p:nvSpPr>
          <p:spPr>
            <a:xfrm>
              <a:off x="572212" y="5340637"/>
              <a:ext cx="5016031" cy="927300"/>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grpSp>
      <p:sp>
        <p:nvSpPr>
          <p:cNvPr id="3" name="Subtitle 2">
            <a:extLst>
              <a:ext uri="{FF2B5EF4-FFF2-40B4-BE49-F238E27FC236}">
                <a16:creationId xmlns:a16="http://schemas.microsoft.com/office/drawing/2014/main" id="{0EA061A8-CF91-7867-6B5F-512E8B28E8EF}"/>
              </a:ext>
            </a:extLst>
          </p:cNvPr>
          <p:cNvSpPr>
            <a:spLocks noGrp="1"/>
          </p:cNvSpPr>
          <p:nvPr>
            <p:ph type="subTitle" idx="1"/>
          </p:nvPr>
        </p:nvSpPr>
        <p:spPr>
          <a:xfrm>
            <a:off x="204885" y="5452119"/>
            <a:ext cx="5727032" cy="815818"/>
          </a:xfrm>
        </p:spPr>
        <p:txBody>
          <a:bodyPr>
            <a:normAutofit lnSpcReduction="10000"/>
          </a:bodyPr>
          <a:lstStyle/>
          <a:p>
            <a:pPr>
              <a:defRPr sz="1800" b="0" i="0" u="none" strike="noStrike" kern="0" cap="none" spc="0" baseline="0">
                <a:solidFill>
                  <a:srgbClr val="000000"/>
                </a:solidFill>
                <a:uFillTx/>
              </a:defRPr>
            </a:pPr>
            <a:r>
              <a:rPr lang="ga-IE" sz="2200" noProof="0" dirty="0">
                <a:latin typeface="Arial" panose="020B0604020202020204" pitchFamily="34" charset="0"/>
                <a:cs typeface="Arial" panose="020B0604020202020204" pitchFamily="34" charset="0"/>
              </a:rPr>
              <a:t>Plean Ceachta</a:t>
            </a:r>
          </a:p>
          <a:p>
            <a:pPr>
              <a:defRPr sz="1800" b="0" i="0" u="none" strike="noStrike" kern="0" cap="none" spc="0" baseline="0">
                <a:solidFill>
                  <a:srgbClr val="000000"/>
                </a:solidFill>
                <a:uFillTx/>
              </a:defRPr>
            </a:pPr>
            <a:r>
              <a:rPr lang="ga-IE" sz="2200" b="1" noProof="0" dirty="0">
                <a:latin typeface="Arial" panose="020B0604020202020204" pitchFamily="34" charset="0"/>
                <a:cs typeface="Arial" panose="020B0604020202020204" pitchFamily="34" charset="0"/>
              </a:rPr>
              <a:t>An tSraith Shinsireach </a:t>
            </a:r>
          </a:p>
          <a:p>
            <a:endParaRPr lang="ga-IE" noProof="0" dirty="0">
              <a:latin typeface="Arial" panose="020B0604020202020204" pitchFamily="34" charset="0"/>
              <a:cs typeface="Arial" panose="020B0604020202020204" pitchFamily="34" charset="0"/>
            </a:endParaRPr>
          </a:p>
        </p:txBody>
      </p:sp>
      <p:pic>
        <p:nvPicPr>
          <p:cNvPr id="27" name="Picture 26" descr="A orange flower in a black background&#10;&#10;Description automatically generated">
            <a:extLst>
              <a:ext uri="{FF2B5EF4-FFF2-40B4-BE49-F238E27FC236}">
                <a16:creationId xmlns:a16="http://schemas.microsoft.com/office/drawing/2014/main" id="{35D3943E-582D-B988-7284-18AC4DDEC7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9844" y="3973303"/>
            <a:ext cx="4970343" cy="2795818"/>
          </a:xfrm>
          <a:prstGeom prst="rect">
            <a:avLst/>
          </a:prstGeom>
        </p:spPr>
      </p:pic>
      <p:pic>
        <p:nvPicPr>
          <p:cNvPr id="28" name="Picture 27" descr="A orange flower in a black background&#10;&#10;Description automatically generated">
            <a:extLst>
              <a:ext uri="{FF2B5EF4-FFF2-40B4-BE49-F238E27FC236}">
                <a16:creationId xmlns:a16="http://schemas.microsoft.com/office/drawing/2014/main" id="{72BE9E75-90A5-38A0-0426-DC6FE77D44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8360" y="3743342"/>
            <a:ext cx="7525993" cy="4233371"/>
          </a:xfrm>
          <a:prstGeom prst="rect">
            <a:avLst/>
          </a:prstGeom>
        </p:spPr>
      </p:pic>
      <p:pic>
        <p:nvPicPr>
          <p:cNvPr id="30" name="Picture 29" descr="A hand with a thumb up&#10;&#10;Description automatically generated">
            <a:extLst>
              <a:ext uri="{FF2B5EF4-FFF2-40B4-BE49-F238E27FC236}">
                <a16:creationId xmlns:a16="http://schemas.microsoft.com/office/drawing/2014/main" id="{C2047C54-D7C0-2352-7094-DC28F2C23F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6479" y="280457"/>
            <a:ext cx="1223709" cy="1223709"/>
          </a:xfrm>
          <a:prstGeom prst="rect">
            <a:avLst/>
          </a:prstGeom>
        </p:spPr>
      </p:pic>
      <p:pic>
        <p:nvPicPr>
          <p:cNvPr id="32" name="Picture 31" descr="A purple circle with black background&#10;&#10;Description automatically generated">
            <a:extLst>
              <a:ext uri="{FF2B5EF4-FFF2-40B4-BE49-F238E27FC236}">
                <a16:creationId xmlns:a16="http://schemas.microsoft.com/office/drawing/2014/main" id="{70D3EBAD-4E8F-C78A-0F70-7C6479569C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7380" y="2542146"/>
            <a:ext cx="2402391" cy="2402391"/>
          </a:xfrm>
          <a:prstGeom prst="rect">
            <a:avLst/>
          </a:prstGeom>
        </p:spPr>
      </p:pic>
      <p:pic>
        <p:nvPicPr>
          <p:cNvPr id="33" name="Picture 32" descr="A purple circle with black background&#10;&#10;Description automatically generated">
            <a:extLst>
              <a:ext uri="{FF2B5EF4-FFF2-40B4-BE49-F238E27FC236}">
                <a16:creationId xmlns:a16="http://schemas.microsoft.com/office/drawing/2014/main" id="{F3AD9307-8421-FC89-1319-8818A1E363CE}"/>
              </a:ext>
            </a:extLst>
          </p:cNvPr>
          <p:cNvPicPr>
            <a:picLocks noChangeAspect="1"/>
          </p:cNvPicPr>
          <p:nvPr/>
        </p:nvPicPr>
        <p:blipFill>
          <a:blip r:embed="rId12">
            <a:extLst>
              <a:ext uri="{28A0092B-C50C-407E-A947-70E740481C1C}">
                <a14:useLocalDpi xmlns:a14="http://schemas.microsoft.com/office/drawing/2010/main" val="0"/>
              </a:ext>
            </a:extLst>
          </a:blip>
          <a:srcRect r="50160" b="39106"/>
          <a:stretch/>
        </p:blipFill>
        <p:spPr>
          <a:xfrm>
            <a:off x="9381411" y="3424002"/>
            <a:ext cx="2810589" cy="3433998"/>
          </a:xfrm>
          <a:prstGeom prst="rect">
            <a:avLst/>
          </a:prstGeom>
        </p:spPr>
      </p:pic>
    </p:spTree>
    <p:extLst>
      <p:ext uri="{BB962C8B-B14F-4D97-AF65-F5344CB8AC3E}">
        <p14:creationId xmlns:p14="http://schemas.microsoft.com/office/powerpoint/2010/main" val="2093787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918951" y="1864895"/>
            <a:ext cx="7527217" cy="309211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31" y="-1552073"/>
            <a:ext cx="12492131" cy="488047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2483074" y="593186"/>
            <a:ext cx="8007196" cy="769441"/>
          </a:xfrm>
          <a:prstGeom prst="rect">
            <a:avLst/>
          </a:prstGeom>
          <a:noFill/>
        </p:spPr>
        <p:txBody>
          <a:bodyPr wrap="square" rtlCol="0">
            <a:spAutoFit/>
          </a:bodyPr>
          <a:lstStyle/>
          <a:p>
            <a:r>
              <a:rPr lang="ga-IE" sz="4400" b="1" noProof="0" dirty="0">
                <a:latin typeface="Arial" panose="020B0604020202020204" pitchFamily="34" charset="0"/>
                <a:cs typeface="Arial" panose="020B0604020202020204" pitchFamily="34" charset="0"/>
              </a:rPr>
              <a:t>Ról Choimisiún na Meán </a:t>
            </a:r>
          </a:p>
        </p:txBody>
      </p:sp>
      <p:sp>
        <p:nvSpPr>
          <p:cNvPr id="4" name="TextBox 3">
            <a:extLst>
              <a:ext uri="{FF2B5EF4-FFF2-40B4-BE49-F238E27FC236}">
                <a16:creationId xmlns:a16="http://schemas.microsoft.com/office/drawing/2014/main" id="{F589CEA8-7DF1-DAAF-8807-CF9A2EF52A62}"/>
              </a:ext>
            </a:extLst>
          </p:cNvPr>
          <p:cNvSpPr txBox="1"/>
          <p:nvPr/>
        </p:nvSpPr>
        <p:spPr>
          <a:xfrm>
            <a:off x="1386835" y="2074461"/>
            <a:ext cx="6132454" cy="2585323"/>
          </a:xfrm>
          <a:prstGeom prst="rect">
            <a:avLst/>
          </a:prstGeom>
          <a:noFill/>
        </p:spPr>
        <p:txBody>
          <a:bodyPr wrap="square" rtlCol="0">
            <a:spAutoFit/>
          </a:bodyPr>
          <a:lstStyle/>
          <a:p>
            <a:pPr algn="l" rtl="0">
              <a:defRPr sz="1800" b="0" i="0" u="none" strike="noStrike" kern="0" cap="none" spc="0" baseline="0">
                <a:solidFill>
                  <a:srgbClr val="000000"/>
                </a:solidFill>
                <a:uFillTx/>
              </a:defRPr>
            </a:pPr>
            <a:r>
              <a:rPr lang="ga-IE" b="1" i="0" u="none" strike="noStrike" kern="1200" cap="none" spc="0" baseline="0" noProof="0" dirty="0">
                <a:solidFill>
                  <a:srgbClr val="000000"/>
                </a:solidFill>
                <a:uFillTx/>
                <a:latin typeface="Arial" panose="020B0604020202020204" pitchFamily="34" charset="0"/>
                <a:ea typeface="Arial"/>
                <a:cs typeface="Arial" panose="020B0604020202020204" pitchFamily="34" charset="0"/>
              </a:rPr>
              <a:t>Is é Coimisiún na Meán </a:t>
            </a:r>
            <a:r>
              <a:rPr lang="ga-IE" b="1" i="0" u="none" baseline="0" noProof="0" dirty="0">
                <a:solidFill>
                  <a:srgbClr val="000000"/>
                </a:solidFill>
                <a:latin typeface="Arial" panose="020B0604020202020204" pitchFamily="34" charset="0"/>
                <a:ea typeface="Arial"/>
                <a:cs typeface="Arial" panose="020B0604020202020204" pitchFamily="34" charset="0"/>
              </a:rPr>
              <a:t>rialálaí </a:t>
            </a:r>
            <a:r>
              <a:rPr lang="ga-IE" b="1" i="0" u="none" strike="noStrike" kern="1200" cap="none" spc="0" baseline="0" noProof="0" dirty="0">
                <a:solidFill>
                  <a:srgbClr val="000000"/>
                </a:solidFill>
                <a:uFillTx/>
                <a:latin typeface="Arial" panose="020B0604020202020204" pitchFamily="34" charset="0"/>
                <a:ea typeface="Arial"/>
                <a:cs typeface="Arial" panose="020B0604020202020204" pitchFamily="34" charset="0"/>
              </a:rPr>
              <a:t>meán </a:t>
            </a:r>
            <a:r>
              <a:rPr lang="ga-IE" b="1" i="0" u="none" baseline="0" noProof="0" dirty="0">
                <a:solidFill>
                  <a:srgbClr val="000000"/>
                </a:solidFill>
                <a:latin typeface="Arial" panose="020B0604020202020204" pitchFamily="34" charset="0"/>
                <a:ea typeface="Arial"/>
                <a:cs typeface="Arial" panose="020B0604020202020204" pitchFamily="34" charset="0"/>
              </a:rPr>
              <a:t>na hÉireann</a:t>
            </a:r>
            <a:r>
              <a:rPr lang="ga-IE" b="1" i="0" u="none" strike="noStrike" kern="1200" cap="none" spc="0" baseline="0" noProof="0" dirty="0">
                <a:solidFill>
                  <a:srgbClr val="000000"/>
                </a:solidFill>
                <a:uFillTx/>
                <a:latin typeface="Arial" panose="020B0604020202020204" pitchFamily="34" charset="0"/>
                <a:ea typeface="Arial"/>
                <a:cs typeface="Arial" panose="020B0604020202020204" pitchFamily="34" charset="0"/>
              </a:rPr>
              <a:t>.</a:t>
            </a:r>
            <a:r>
              <a:rPr lang="ga-IE" b="0" i="0" u="none" strike="noStrike" kern="1200" cap="none" spc="0" baseline="0" noProof="0" dirty="0">
                <a:solidFill>
                  <a:srgbClr val="000000"/>
                </a:solidFill>
                <a:uFillTx/>
                <a:latin typeface="Arial" panose="020B0604020202020204" pitchFamily="34" charset="0"/>
                <a:ea typeface="Arial"/>
                <a:cs typeface="Arial" panose="020B0604020202020204" pitchFamily="34" charset="0"/>
              </a:rPr>
              <a:t> </a:t>
            </a:r>
            <a:endParaRPr lang="ga-IE" noProof="0" dirty="0">
              <a:latin typeface="Arial" panose="020B0604020202020204" pitchFamily="34" charset="0"/>
              <a:cs typeface="Arial" panose="020B0604020202020204" pitchFamily="34" charset="0"/>
            </a:endParaRPr>
          </a:p>
          <a:p>
            <a:pPr marL="457200" indent="-457200">
              <a:buAutoNum type="arabicPeriod"/>
            </a:pPr>
            <a:endParaRPr lang="ga-IE"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noProof="0" dirty="0">
                <a:latin typeface="Arial" panose="020B0604020202020204" pitchFamily="34" charset="0"/>
                <a:cs typeface="Arial" panose="020B0604020202020204" pitchFamily="34" charset="0"/>
              </a:rPr>
              <a:t>Is é ról Choimisiún na Meán a chinntiú  go bhfuil ardáin ar líne atá bunaithe in Éirinn ag cloí le rialacha an Chreata Sábháilteachta Ar Líne. </a:t>
            </a:r>
          </a:p>
          <a:p>
            <a:pPr marL="457200" indent="-457200">
              <a:buFont typeface="Arial" panose="020B0604020202020204" pitchFamily="34" charset="0"/>
              <a:buChar char="•"/>
            </a:pPr>
            <a:endParaRPr lang="ga-IE"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noProof="0" dirty="0">
                <a:latin typeface="Arial" panose="020B0604020202020204" pitchFamily="34" charset="0"/>
                <a:cs typeface="Arial" panose="020B0604020202020204" pitchFamily="34" charset="0"/>
              </a:rPr>
              <a:t>Má fhaightear amach nach bhfuil ardáin ar líne ag cloí leis na rialacha, is féidir le Coimisiún na Meán fíneálacha suas le €20 milliún a ghearradh. </a:t>
            </a:r>
          </a:p>
        </p:txBody>
      </p:sp>
      <p:sp>
        <p:nvSpPr>
          <p:cNvPr id="9" name="Rectangle: Rounded Corners 8">
            <a:extLst>
              <a:ext uri="{FF2B5EF4-FFF2-40B4-BE49-F238E27FC236}">
                <a16:creationId xmlns:a16="http://schemas.microsoft.com/office/drawing/2014/main" id="{3073A648-5135-2DCB-0E0A-F270E4226F43}"/>
              </a:ext>
            </a:extLst>
          </p:cNvPr>
          <p:cNvSpPr/>
          <p:nvPr/>
        </p:nvSpPr>
        <p:spPr>
          <a:xfrm>
            <a:off x="1038818" y="5377179"/>
            <a:ext cx="10114363" cy="1263315"/>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0" name="TextBox 9">
            <a:extLst>
              <a:ext uri="{FF2B5EF4-FFF2-40B4-BE49-F238E27FC236}">
                <a16:creationId xmlns:a16="http://schemas.microsoft.com/office/drawing/2014/main" id="{5D551E8D-FAA7-0C0A-83FE-F8A085423408}"/>
              </a:ext>
            </a:extLst>
          </p:cNvPr>
          <p:cNvSpPr txBox="1"/>
          <p:nvPr/>
        </p:nvSpPr>
        <p:spPr>
          <a:xfrm>
            <a:off x="1266967" y="5485247"/>
            <a:ext cx="9658063" cy="1077218"/>
          </a:xfrm>
          <a:prstGeom prst="rect">
            <a:avLst/>
          </a:prstGeom>
          <a:noFill/>
        </p:spPr>
        <p:txBody>
          <a:bodyPr wrap="square" rtlCol="0">
            <a:spAutoFit/>
          </a:bodyPr>
          <a:lstStyle/>
          <a:p>
            <a:pPr algn="ctr"/>
            <a:r>
              <a:rPr lang="ga-IE" sz="1600" b="1" noProof="0" dirty="0">
                <a:latin typeface="Arial" panose="020B0604020202020204" pitchFamily="34" charset="0"/>
                <a:cs typeface="Arial" panose="020B0604020202020204" pitchFamily="34" charset="0"/>
              </a:rPr>
              <a:t>Misean Choimisiún na Meán: </a:t>
            </a:r>
            <a:r>
              <a:rPr lang="ga-IE" sz="1600" noProof="0" dirty="0">
                <a:latin typeface="Arial" panose="020B0604020202020204" pitchFamily="34" charset="0"/>
                <a:cs typeface="Arial" panose="020B0604020202020204" pitchFamily="34" charset="0"/>
              </a:rPr>
              <a:t>Meáin agus tírdhreach ar líne atá éagsúil, sábháilte agus a bhfuil borradh faoi a rialú. Ciallaíonn sé sin meascán de ghuthanna, de thuairimí agus d'fhoinsí nuachta éagsúla a bheith ann chomh maith le leanaí agus gach duine dínn a chosaint ó ábhar mídhleathach agus díobhálach ar líne. </a:t>
            </a:r>
          </a:p>
        </p:txBody>
      </p:sp>
      <p:pic>
        <p:nvPicPr>
          <p:cNvPr id="14" name="Picture 13" descr="A close up of a piece of paper&#10;&#10;Description automatically generated">
            <a:extLst>
              <a:ext uri="{FF2B5EF4-FFF2-40B4-BE49-F238E27FC236}">
                <a16:creationId xmlns:a16="http://schemas.microsoft.com/office/drawing/2014/main" id="{680328A8-02B7-B787-32ED-22D87E908E41}"/>
              </a:ext>
            </a:extLst>
          </p:cNvPr>
          <p:cNvPicPr>
            <a:picLocks noChangeAspect="1"/>
          </p:cNvPicPr>
          <p:nvPr/>
        </p:nvPicPr>
        <p:blipFill>
          <a:blip r:embed="rId5">
            <a:extLst>
              <a:ext uri="{28A0092B-C50C-407E-A947-70E740481C1C}">
                <a14:useLocalDpi xmlns:a14="http://schemas.microsoft.com/office/drawing/2010/main" val="0"/>
              </a:ext>
            </a:extLst>
          </a:blip>
          <a:srcRect l="52728" b="1186"/>
          <a:stretch/>
        </p:blipFill>
        <p:spPr>
          <a:xfrm rot="10134937">
            <a:off x="7761842" y="-883129"/>
            <a:ext cx="4862914" cy="6776650"/>
          </a:xfrm>
          <a:prstGeom prst="rect">
            <a:avLst/>
          </a:prstGeom>
        </p:spPr>
      </p:pic>
      <p:sp>
        <p:nvSpPr>
          <p:cNvPr id="15" name="Oval 14">
            <a:extLst>
              <a:ext uri="{FF2B5EF4-FFF2-40B4-BE49-F238E27FC236}">
                <a16:creationId xmlns:a16="http://schemas.microsoft.com/office/drawing/2014/main" id="{C0FD6F92-10A1-B430-1E2C-1A31D7021220}"/>
              </a:ext>
            </a:extLst>
          </p:cNvPr>
          <p:cNvSpPr/>
          <p:nvPr/>
        </p:nvSpPr>
        <p:spPr>
          <a:xfrm>
            <a:off x="8325854" y="1641476"/>
            <a:ext cx="3513220" cy="3392980"/>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pic>
        <p:nvPicPr>
          <p:cNvPr id="12" name="Graphic 11">
            <a:extLst>
              <a:ext uri="{FF2B5EF4-FFF2-40B4-BE49-F238E27FC236}">
                <a16:creationId xmlns:a16="http://schemas.microsoft.com/office/drawing/2014/main" id="{850E0B02-1BE4-C889-536B-C0E86DE39D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6853" y="2966450"/>
            <a:ext cx="2619375" cy="723900"/>
          </a:xfrm>
          <a:prstGeom prst="rect">
            <a:avLst/>
          </a:prstGeom>
        </p:spPr>
      </p:pic>
    </p:spTree>
    <p:extLst>
      <p:ext uri="{BB962C8B-B14F-4D97-AF65-F5344CB8AC3E}">
        <p14:creationId xmlns:p14="http://schemas.microsoft.com/office/powerpoint/2010/main" val="2162403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5" name="Flowchart: Connector 4">
            <a:extLst>
              <a:ext uri="{FF2B5EF4-FFF2-40B4-BE49-F238E27FC236}">
                <a16:creationId xmlns:a16="http://schemas.microsoft.com/office/drawing/2014/main" id="{1BD0276B-4649-8A83-C266-5E4C559F99DF}"/>
              </a:ext>
            </a:extLst>
          </p:cNvPr>
          <p:cNvSpPr/>
          <p:nvPr/>
        </p:nvSpPr>
        <p:spPr>
          <a:xfrm>
            <a:off x="2590322" y="3981270"/>
            <a:ext cx="2172865" cy="1988031"/>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7" name="Picture 6" descr="A purple and white rectangular object&#10;&#10;Description automatically generated">
            <a:extLst>
              <a:ext uri="{FF2B5EF4-FFF2-40B4-BE49-F238E27FC236}">
                <a16:creationId xmlns:a16="http://schemas.microsoft.com/office/drawing/2014/main" id="{2EC1972D-7187-20FD-640E-2E8724434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845" y="-1053980"/>
            <a:ext cx="13932568" cy="3429000"/>
          </a:xfrm>
          <a:prstGeom prst="rect">
            <a:avLst/>
          </a:prstGeom>
        </p:spPr>
      </p:pic>
      <p:sp>
        <p:nvSpPr>
          <p:cNvPr id="3" name="Flowchart: Connector 2">
            <a:extLst>
              <a:ext uri="{FF2B5EF4-FFF2-40B4-BE49-F238E27FC236}">
                <a16:creationId xmlns:a16="http://schemas.microsoft.com/office/drawing/2014/main" id="{AE7D1589-04BE-B35F-C276-1061450FE97C}"/>
              </a:ext>
            </a:extLst>
          </p:cNvPr>
          <p:cNvSpPr/>
          <p:nvPr/>
        </p:nvSpPr>
        <p:spPr>
          <a:xfrm>
            <a:off x="162050" y="2179915"/>
            <a:ext cx="3028783" cy="2870648"/>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 name="TextBox 1">
            <a:extLst>
              <a:ext uri="{FF2B5EF4-FFF2-40B4-BE49-F238E27FC236}">
                <a16:creationId xmlns:a16="http://schemas.microsoft.com/office/drawing/2014/main" id="{8443C221-449E-7758-F1E5-60B25B9B9BD3}"/>
              </a:ext>
            </a:extLst>
          </p:cNvPr>
          <p:cNvSpPr txBox="1"/>
          <p:nvPr/>
        </p:nvSpPr>
        <p:spPr>
          <a:xfrm>
            <a:off x="1623082" y="462700"/>
            <a:ext cx="9496383" cy="461665"/>
          </a:xfrm>
          <a:prstGeom prst="rect">
            <a:avLst/>
          </a:prstGeom>
          <a:noFill/>
        </p:spPr>
        <p:txBody>
          <a:bodyPr wrap="square" rtlCol="0">
            <a:spAutoFit/>
          </a:bodyPr>
          <a:lstStyle/>
          <a:p>
            <a:r>
              <a:rPr lang="ga-IE" sz="2400" b="1" noProof="0" dirty="0">
                <a:latin typeface="Arial" panose="020B0604020202020204" pitchFamily="34" charset="0"/>
                <a:cs typeface="Arial" panose="020B0604020202020204" pitchFamily="34" charset="0"/>
              </a:rPr>
              <a:t>Cad iad na seirbhísí ar líne a mbaineann na dlíthe seo leo? </a:t>
            </a:r>
          </a:p>
        </p:txBody>
      </p:sp>
      <p:sp>
        <p:nvSpPr>
          <p:cNvPr id="4" name="TextBox 3">
            <a:extLst>
              <a:ext uri="{FF2B5EF4-FFF2-40B4-BE49-F238E27FC236}">
                <a16:creationId xmlns:a16="http://schemas.microsoft.com/office/drawing/2014/main" id="{F589CEA8-7DF1-DAAF-8807-CF9A2EF52A62}"/>
              </a:ext>
            </a:extLst>
          </p:cNvPr>
          <p:cNvSpPr txBox="1"/>
          <p:nvPr/>
        </p:nvSpPr>
        <p:spPr>
          <a:xfrm>
            <a:off x="600001" y="2292437"/>
            <a:ext cx="2137291" cy="600164"/>
          </a:xfrm>
          <a:prstGeom prst="rect">
            <a:avLst/>
          </a:prstGeom>
          <a:noFill/>
        </p:spPr>
        <p:txBody>
          <a:bodyPr wrap="square" rtlCol="0">
            <a:spAutoFit/>
          </a:bodyPr>
          <a:lstStyle/>
          <a:p>
            <a:pPr algn="ctr"/>
            <a:r>
              <a:rPr lang="ga-IE" sz="1100" b="1" noProof="0" dirty="0">
                <a:latin typeface="Arial" panose="020B0604020202020204" pitchFamily="34" charset="0"/>
                <a:cs typeface="Arial" panose="020B0604020202020204" pitchFamily="34" charset="0"/>
              </a:rPr>
              <a:t>VLOPanna </a:t>
            </a:r>
          </a:p>
          <a:p>
            <a:pPr algn="ctr"/>
            <a:r>
              <a:rPr lang="ga-IE" sz="1100" noProof="0" dirty="0">
                <a:latin typeface="Arial" panose="020B0604020202020204" pitchFamily="34" charset="0"/>
                <a:cs typeface="Arial" panose="020B0604020202020204" pitchFamily="34" charset="0"/>
              </a:rPr>
              <a:t>(ardáin an-mhór ar líne, lonnaithe in Éirinn amháin)</a:t>
            </a:r>
          </a:p>
        </p:txBody>
      </p:sp>
      <p:sp>
        <p:nvSpPr>
          <p:cNvPr id="9" name="Rectangle: Rounded Corners 8">
            <a:extLst>
              <a:ext uri="{FF2B5EF4-FFF2-40B4-BE49-F238E27FC236}">
                <a16:creationId xmlns:a16="http://schemas.microsoft.com/office/drawing/2014/main" id="{3073A648-5135-2DCB-0E0A-F270E4226F43}"/>
              </a:ext>
            </a:extLst>
          </p:cNvPr>
          <p:cNvSpPr/>
          <p:nvPr/>
        </p:nvSpPr>
        <p:spPr>
          <a:xfrm>
            <a:off x="440964" y="6172432"/>
            <a:ext cx="11310071" cy="58277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0" name="TextBox 9">
            <a:extLst>
              <a:ext uri="{FF2B5EF4-FFF2-40B4-BE49-F238E27FC236}">
                <a16:creationId xmlns:a16="http://schemas.microsoft.com/office/drawing/2014/main" id="{5D551E8D-FAA7-0C0A-83FE-F8A085423408}"/>
              </a:ext>
            </a:extLst>
          </p:cNvPr>
          <p:cNvSpPr txBox="1"/>
          <p:nvPr/>
        </p:nvSpPr>
        <p:spPr>
          <a:xfrm>
            <a:off x="1108760" y="6308449"/>
            <a:ext cx="11074682" cy="276999"/>
          </a:xfrm>
          <a:prstGeom prst="rect">
            <a:avLst/>
          </a:prstGeom>
          <a:noFill/>
        </p:spPr>
        <p:txBody>
          <a:bodyPr wrap="square" rtlCol="0">
            <a:spAutoFit/>
          </a:bodyPr>
          <a:lstStyle/>
          <a:p>
            <a:r>
              <a:rPr lang="ga-IE" sz="1200" b="1" noProof="0" dirty="0">
                <a:latin typeface="Arial" panose="020B0604020202020204" pitchFamily="34" charset="0"/>
                <a:cs typeface="Arial" panose="020B0604020202020204" pitchFamily="34" charset="0"/>
              </a:rPr>
              <a:t>TABHAIR FAOI DEARA: Ní chlúdaíonn sainchúram Choimisiún na Meán na meáin chlóite. Tá sin á rialú ag Ombudsman an Phreasa</a:t>
            </a:r>
            <a:r>
              <a:rPr lang="ga-IE" sz="1050" b="1" noProof="0" dirty="0">
                <a:latin typeface="Arial" panose="020B0604020202020204" pitchFamily="34" charset="0"/>
                <a:cs typeface="Arial" panose="020B0604020202020204" pitchFamily="34" charset="0"/>
              </a:rPr>
              <a:t>. </a:t>
            </a:r>
          </a:p>
        </p:txBody>
      </p:sp>
      <p:sp>
        <p:nvSpPr>
          <p:cNvPr id="11" name="Flowchart: Connector 10">
            <a:extLst>
              <a:ext uri="{FF2B5EF4-FFF2-40B4-BE49-F238E27FC236}">
                <a16:creationId xmlns:a16="http://schemas.microsoft.com/office/drawing/2014/main" id="{FD2F91D1-104C-2ED4-D377-817D47A03009}"/>
              </a:ext>
            </a:extLst>
          </p:cNvPr>
          <p:cNvSpPr/>
          <p:nvPr/>
        </p:nvSpPr>
        <p:spPr>
          <a:xfrm>
            <a:off x="5701775" y="3365565"/>
            <a:ext cx="2788865" cy="2501890"/>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3" name="TextBox 12">
            <a:extLst>
              <a:ext uri="{FF2B5EF4-FFF2-40B4-BE49-F238E27FC236}">
                <a16:creationId xmlns:a16="http://schemas.microsoft.com/office/drawing/2014/main" id="{F695FBA8-27E1-92AF-EF5E-493E00D8D3ED}"/>
              </a:ext>
            </a:extLst>
          </p:cNvPr>
          <p:cNvSpPr txBox="1"/>
          <p:nvPr/>
        </p:nvSpPr>
        <p:spPr>
          <a:xfrm>
            <a:off x="5902350" y="3638861"/>
            <a:ext cx="2387714" cy="600164"/>
          </a:xfrm>
          <a:prstGeom prst="rect">
            <a:avLst/>
          </a:prstGeom>
          <a:noFill/>
        </p:spPr>
        <p:txBody>
          <a:bodyPr wrap="square" rtlCol="0">
            <a:spAutoFit/>
          </a:bodyPr>
          <a:lstStyle/>
          <a:p>
            <a:pPr algn="ctr"/>
            <a:r>
              <a:rPr lang="ga-IE" sz="1100" b="1" noProof="0" dirty="0">
                <a:latin typeface="Arial" panose="020B0604020202020204" pitchFamily="34" charset="0"/>
                <a:cs typeface="Arial" panose="020B0604020202020204" pitchFamily="34" charset="0"/>
              </a:rPr>
              <a:t>VSPanna</a:t>
            </a:r>
          </a:p>
          <a:p>
            <a:pPr algn="ctr"/>
            <a:r>
              <a:rPr lang="ga-IE" sz="1100" b="1" noProof="0" dirty="0">
                <a:latin typeface="Arial" panose="020B0604020202020204" pitchFamily="34" charset="0"/>
                <a:ea typeface="+mn-lt"/>
                <a:cs typeface="Arial" panose="020B0604020202020204" pitchFamily="34" charset="0"/>
              </a:rPr>
              <a:t>(Ardáin chomhroinnte físeán, lonnaithe in Éirinn amháin) </a:t>
            </a:r>
          </a:p>
        </p:txBody>
      </p:sp>
      <p:sp>
        <p:nvSpPr>
          <p:cNvPr id="16" name="Flowchart: Connector 15">
            <a:extLst>
              <a:ext uri="{FF2B5EF4-FFF2-40B4-BE49-F238E27FC236}">
                <a16:creationId xmlns:a16="http://schemas.microsoft.com/office/drawing/2014/main" id="{F62E43C8-FBAB-270B-859C-389AF2DE6392}"/>
              </a:ext>
            </a:extLst>
          </p:cNvPr>
          <p:cNvSpPr/>
          <p:nvPr/>
        </p:nvSpPr>
        <p:spPr>
          <a:xfrm>
            <a:off x="3479635" y="2241625"/>
            <a:ext cx="2057076" cy="1882091"/>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7" name="TextBox 16">
            <a:extLst>
              <a:ext uri="{FF2B5EF4-FFF2-40B4-BE49-F238E27FC236}">
                <a16:creationId xmlns:a16="http://schemas.microsoft.com/office/drawing/2014/main" id="{91137ECE-3BC3-8258-B5DE-BC42D15FC09C}"/>
              </a:ext>
            </a:extLst>
          </p:cNvPr>
          <p:cNvSpPr txBox="1"/>
          <p:nvPr/>
        </p:nvSpPr>
        <p:spPr>
          <a:xfrm>
            <a:off x="3597171" y="2522615"/>
            <a:ext cx="1811228" cy="738664"/>
          </a:xfrm>
          <a:prstGeom prst="rect">
            <a:avLst/>
          </a:prstGeom>
          <a:noFill/>
        </p:spPr>
        <p:txBody>
          <a:bodyPr wrap="square" rtlCol="0">
            <a:spAutoFit/>
          </a:bodyPr>
          <a:lstStyle/>
          <a:p>
            <a:pPr algn="ctr"/>
            <a:r>
              <a:rPr lang="ga-IE" sz="1050" b="1" noProof="0" dirty="0">
                <a:latin typeface="Arial" panose="020B0604020202020204" pitchFamily="34" charset="0"/>
                <a:cs typeface="Arial" panose="020B0604020202020204" pitchFamily="34" charset="0"/>
              </a:rPr>
              <a:t>VLOSE </a:t>
            </a:r>
            <a:endParaRPr lang="ga-IE" sz="1050" noProof="0" dirty="0">
              <a:latin typeface="Arial" panose="020B0604020202020204" pitchFamily="34" charset="0"/>
              <a:cs typeface="Arial" panose="020B0604020202020204" pitchFamily="34" charset="0"/>
            </a:endParaRPr>
          </a:p>
          <a:p>
            <a:pPr algn="ctr"/>
            <a:r>
              <a:rPr lang="ga-IE" sz="1050" noProof="0" dirty="0">
                <a:latin typeface="Arial" panose="020B0604020202020204" pitchFamily="34" charset="0"/>
                <a:cs typeface="Arial" panose="020B0604020202020204" pitchFamily="34" charset="0"/>
              </a:rPr>
              <a:t>(innill chuardaigh an-mhór ar líne, lonnaithe in Éirinn amháin)</a:t>
            </a:r>
          </a:p>
        </p:txBody>
      </p:sp>
      <p:pic>
        <p:nvPicPr>
          <p:cNvPr id="18" name="Picture 17" descr="A logo with different colored letters&#10;&#10;Description automatically generated">
            <a:extLst>
              <a:ext uri="{FF2B5EF4-FFF2-40B4-BE49-F238E27FC236}">
                <a16:creationId xmlns:a16="http://schemas.microsoft.com/office/drawing/2014/main" id="{DFCB37E4-4E2C-9A16-C1A6-E72A627D6855}"/>
              </a:ext>
            </a:extLst>
          </p:cNvPr>
          <p:cNvPicPr>
            <a:picLocks noChangeAspect="1"/>
          </p:cNvPicPr>
          <p:nvPr/>
        </p:nvPicPr>
        <p:blipFill>
          <a:blip r:embed="rId5">
            <a:alphaModFix amt="85000"/>
          </a:blip>
          <a:stretch>
            <a:fillRect/>
          </a:stretch>
        </p:blipFill>
        <p:spPr>
          <a:xfrm rot="412075">
            <a:off x="3698880" y="3279108"/>
            <a:ext cx="993033" cy="382199"/>
          </a:xfrm>
          <a:prstGeom prst="rect">
            <a:avLst/>
          </a:prstGeom>
        </p:spPr>
      </p:pic>
      <p:pic>
        <p:nvPicPr>
          <p:cNvPr id="19" name="Picture 18" descr="A blue and white logo&#10;&#10;Description automatically generated">
            <a:extLst>
              <a:ext uri="{FF2B5EF4-FFF2-40B4-BE49-F238E27FC236}">
                <a16:creationId xmlns:a16="http://schemas.microsoft.com/office/drawing/2014/main" id="{4CF8A182-36EB-06AA-D7E2-0F716EBEA6BF}"/>
              </a:ext>
            </a:extLst>
          </p:cNvPr>
          <p:cNvPicPr>
            <a:picLocks noChangeAspect="1"/>
          </p:cNvPicPr>
          <p:nvPr/>
        </p:nvPicPr>
        <p:blipFill>
          <a:blip r:embed="rId6">
            <a:alphaModFix amt="85000"/>
          </a:blip>
          <a:stretch>
            <a:fillRect/>
          </a:stretch>
        </p:blipFill>
        <p:spPr>
          <a:xfrm rot="21173637">
            <a:off x="4821794" y="3140216"/>
            <a:ext cx="479614" cy="560240"/>
          </a:xfrm>
          <a:prstGeom prst="rect">
            <a:avLst/>
          </a:prstGeom>
        </p:spPr>
      </p:pic>
      <p:pic>
        <p:nvPicPr>
          <p:cNvPr id="20" name="Picture 19" descr="A red and black logo&#10;&#10;Description automatically generated">
            <a:extLst>
              <a:ext uri="{FF2B5EF4-FFF2-40B4-BE49-F238E27FC236}">
                <a16:creationId xmlns:a16="http://schemas.microsoft.com/office/drawing/2014/main" id="{D46DEBE0-DCBE-4190-0038-0E35DE5A0884}"/>
              </a:ext>
            </a:extLst>
          </p:cNvPr>
          <p:cNvPicPr>
            <a:picLocks noChangeAspect="1"/>
          </p:cNvPicPr>
          <p:nvPr/>
        </p:nvPicPr>
        <p:blipFill>
          <a:blip r:embed="rId7"/>
          <a:stretch>
            <a:fillRect/>
          </a:stretch>
        </p:blipFill>
        <p:spPr>
          <a:xfrm rot="731484">
            <a:off x="7363432" y="4609688"/>
            <a:ext cx="853441" cy="374693"/>
          </a:xfrm>
          <a:prstGeom prst="rect">
            <a:avLst/>
          </a:prstGeom>
        </p:spPr>
      </p:pic>
      <p:pic>
        <p:nvPicPr>
          <p:cNvPr id="21" name="Picture 20" descr="A white and blue logo with white text&#10;&#10;Description automatically generated">
            <a:extLst>
              <a:ext uri="{FF2B5EF4-FFF2-40B4-BE49-F238E27FC236}">
                <a16:creationId xmlns:a16="http://schemas.microsoft.com/office/drawing/2014/main" id="{F2B5AA65-B0D2-FF1C-FA1B-015ED696674A}"/>
              </a:ext>
            </a:extLst>
          </p:cNvPr>
          <p:cNvPicPr>
            <a:picLocks noChangeAspect="1"/>
          </p:cNvPicPr>
          <p:nvPr/>
        </p:nvPicPr>
        <p:blipFill>
          <a:blip r:embed="rId8"/>
          <a:stretch>
            <a:fillRect/>
          </a:stretch>
        </p:blipFill>
        <p:spPr>
          <a:xfrm rot="21209436">
            <a:off x="6230340" y="5135239"/>
            <a:ext cx="444356" cy="460815"/>
          </a:xfrm>
          <a:prstGeom prst="rect">
            <a:avLst/>
          </a:prstGeom>
        </p:spPr>
      </p:pic>
      <p:pic>
        <p:nvPicPr>
          <p:cNvPr id="22" name="Picture 21" descr="A blue rectangle with white letters&#10;&#10;Description automatically generated">
            <a:extLst>
              <a:ext uri="{FF2B5EF4-FFF2-40B4-BE49-F238E27FC236}">
                <a16:creationId xmlns:a16="http://schemas.microsoft.com/office/drawing/2014/main" id="{852DCBAF-B7B0-49AB-9B3C-046565A87E3A}"/>
              </a:ext>
            </a:extLst>
          </p:cNvPr>
          <p:cNvPicPr>
            <a:picLocks noChangeAspect="1"/>
          </p:cNvPicPr>
          <p:nvPr/>
        </p:nvPicPr>
        <p:blipFill>
          <a:blip r:embed="rId9"/>
          <a:stretch>
            <a:fillRect/>
          </a:stretch>
        </p:blipFill>
        <p:spPr>
          <a:xfrm rot="532635">
            <a:off x="6670407" y="5435330"/>
            <a:ext cx="851601" cy="303234"/>
          </a:xfrm>
          <a:prstGeom prst="rect">
            <a:avLst/>
          </a:prstGeom>
        </p:spPr>
      </p:pic>
      <p:pic>
        <p:nvPicPr>
          <p:cNvPr id="23" name="Picture 22" descr="A red rectangle with white text&#10;&#10;Description automatically generated">
            <a:extLst>
              <a:ext uri="{FF2B5EF4-FFF2-40B4-BE49-F238E27FC236}">
                <a16:creationId xmlns:a16="http://schemas.microsoft.com/office/drawing/2014/main" id="{B342F52E-E254-C7B1-BE48-6DB8783ADC5A}"/>
              </a:ext>
            </a:extLst>
          </p:cNvPr>
          <p:cNvPicPr>
            <a:picLocks noChangeAspect="1"/>
          </p:cNvPicPr>
          <p:nvPr/>
        </p:nvPicPr>
        <p:blipFill>
          <a:blip r:embed="rId10"/>
          <a:stretch>
            <a:fillRect/>
          </a:stretch>
        </p:blipFill>
        <p:spPr>
          <a:xfrm rot="21025160">
            <a:off x="7358796" y="5127736"/>
            <a:ext cx="788835" cy="322247"/>
          </a:xfrm>
          <a:prstGeom prst="rect">
            <a:avLst/>
          </a:prstGeom>
        </p:spPr>
      </p:pic>
      <p:pic>
        <p:nvPicPr>
          <p:cNvPr id="24" name="Picture 23" descr="A blue circle with a white letter f&#10;&#10;Description automatically generated">
            <a:extLst>
              <a:ext uri="{FF2B5EF4-FFF2-40B4-BE49-F238E27FC236}">
                <a16:creationId xmlns:a16="http://schemas.microsoft.com/office/drawing/2014/main" id="{DE34009E-B6D3-9FE3-0BCB-620B4C94E80E}"/>
              </a:ext>
            </a:extLst>
          </p:cNvPr>
          <p:cNvPicPr>
            <a:picLocks noChangeAspect="1"/>
          </p:cNvPicPr>
          <p:nvPr/>
        </p:nvPicPr>
        <p:blipFill>
          <a:blip r:embed="rId11"/>
          <a:stretch>
            <a:fillRect/>
          </a:stretch>
        </p:blipFill>
        <p:spPr>
          <a:xfrm rot="21152535">
            <a:off x="5952539" y="4792771"/>
            <a:ext cx="325689" cy="351866"/>
          </a:xfrm>
          <a:prstGeom prst="rect">
            <a:avLst/>
          </a:prstGeom>
        </p:spPr>
      </p:pic>
      <p:pic>
        <p:nvPicPr>
          <p:cNvPr id="25" name="Picture 24" descr="A logo of a camera&#10;&#10;Description automatically generated">
            <a:extLst>
              <a:ext uri="{FF2B5EF4-FFF2-40B4-BE49-F238E27FC236}">
                <a16:creationId xmlns:a16="http://schemas.microsoft.com/office/drawing/2014/main" id="{FA61506E-406A-D144-9399-28360FC52727}"/>
              </a:ext>
            </a:extLst>
          </p:cNvPr>
          <p:cNvPicPr>
            <a:picLocks noChangeAspect="1"/>
          </p:cNvPicPr>
          <p:nvPr/>
        </p:nvPicPr>
        <p:blipFill>
          <a:blip r:embed="rId12"/>
          <a:stretch>
            <a:fillRect/>
          </a:stretch>
        </p:blipFill>
        <p:spPr>
          <a:xfrm rot="21208988">
            <a:off x="5935466" y="4344223"/>
            <a:ext cx="347372" cy="347497"/>
          </a:xfrm>
          <a:prstGeom prst="rect">
            <a:avLst/>
          </a:prstGeom>
        </p:spPr>
      </p:pic>
      <p:pic>
        <p:nvPicPr>
          <p:cNvPr id="26" name="Picture 25" descr="A purple circle with a white letter u and up arrow&#10;&#10;Description automatically generated">
            <a:extLst>
              <a:ext uri="{FF2B5EF4-FFF2-40B4-BE49-F238E27FC236}">
                <a16:creationId xmlns:a16="http://schemas.microsoft.com/office/drawing/2014/main" id="{0FBFDB86-105E-6E98-D525-9AA7D9018BBB}"/>
              </a:ext>
            </a:extLst>
          </p:cNvPr>
          <p:cNvPicPr>
            <a:picLocks noChangeAspect="1"/>
          </p:cNvPicPr>
          <p:nvPr/>
        </p:nvPicPr>
        <p:blipFill>
          <a:blip r:embed="rId13"/>
          <a:stretch>
            <a:fillRect/>
          </a:stretch>
        </p:blipFill>
        <p:spPr>
          <a:xfrm rot="401437">
            <a:off x="7924477" y="4245405"/>
            <a:ext cx="488988" cy="376503"/>
          </a:xfrm>
          <a:prstGeom prst="rect">
            <a:avLst/>
          </a:prstGeom>
        </p:spPr>
      </p:pic>
      <p:pic>
        <p:nvPicPr>
          <p:cNvPr id="27" name="Picture 26" descr="A white x on a black background&#10;&#10;Description automatically generated">
            <a:extLst>
              <a:ext uri="{FF2B5EF4-FFF2-40B4-BE49-F238E27FC236}">
                <a16:creationId xmlns:a16="http://schemas.microsoft.com/office/drawing/2014/main" id="{69FE194B-7742-2567-AE3E-37DBFD1B9A0A}"/>
              </a:ext>
            </a:extLst>
          </p:cNvPr>
          <p:cNvPicPr>
            <a:picLocks noChangeAspect="1"/>
          </p:cNvPicPr>
          <p:nvPr/>
        </p:nvPicPr>
        <p:blipFill>
          <a:blip r:embed="rId14"/>
          <a:stretch>
            <a:fillRect/>
          </a:stretch>
        </p:blipFill>
        <p:spPr>
          <a:xfrm rot="21105268">
            <a:off x="7036122" y="4194086"/>
            <a:ext cx="332833" cy="349489"/>
          </a:xfrm>
          <a:prstGeom prst="rect">
            <a:avLst/>
          </a:prstGeom>
        </p:spPr>
      </p:pic>
      <p:pic>
        <p:nvPicPr>
          <p:cNvPr id="28" name="Picture 27" descr="A red and white logo&#10;&#10;Description automatically generated">
            <a:extLst>
              <a:ext uri="{FF2B5EF4-FFF2-40B4-BE49-F238E27FC236}">
                <a16:creationId xmlns:a16="http://schemas.microsoft.com/office/drawing/2014/main" id="{45231799-2FBC-9D71-8F8E-AA599F1CDC26}"/>
              </a:ext>
            </a:extLst>
          </p:cNvPr>
          <p:cNvPicPr>
            <a:picLocks noChangeAspect="1"/>
          </p:cNvPicPr>
          <p:nvPr/>
        </p:nvPicPr>
        <p:blipFill>
          <a:blip r:embed="rId15"/>
          <a:stretch>
            <a:fillRect/>
          </a:stretch>
        </p:blipFill>
        <p:spPr>
          <a:xfrm>
            <a:off x="6696949" y="4768442"/>
            <a:ext cx="737052" cy="355297"/>
          </a:xfrm>
          <a:prstGeom prst="rect">
            <a:avLst/>
          </a:prstGeom>
        </p:spPr>
      </p:pic>
      <p:pic>
        <p:nvPicPr>
          <p:cNvPr id="29" name="Picture 28" descr="A blue square with white letters&#10;&#10;Description automatically generated">
            <a:extLst>
              <a:ext uri="{FF2B5EF4-FFF2-40B4-BE49-F238E27FC236}">
                <a16:creationId xmlns:a16="http://schemas.microsoft.com/office/drawing/2014/main" id="{7E19F6F8-6CE8-D616-66D6-4CD9E4C07E01}"/>
              </a:ext>
            </a:extLst>
          </p:cNvPr>
          <p:cNvPicPr>
            <a:picLocks noChangeAspect="1"/>
          </p:cNvPicPr>
          <p:nvPr/>
        </p:nvPicPr>
        <p:blipFill>
          <a:blip r:embed="rId16"/>
          <a:stretch>
            <a:fillRect/>
          </a:stretch>
        </p:blipFill>
        <p:spPr>
          <a:xfrm rot="572252">
            <a:off x="6478229" y="4269068"/>
            <a:ext cx="396435" cy="405231"/>
          </a:xfrm>
          <a:prstGeom prst="rect">
            <a:avLst/>
          </a:prstGeom>
        </p:spPr>
      </p:pic>
      <p:pic>
        <p:nvPicPr>
          <p:cNvPr id="30" name="Picture 29" descr="A logo with a blue circle and black text&#10;&#10;Description automatically generated">
            <a:extLst>
              <a:ext uri="{FF2B5EF4-FFF2-40B4-BE49-F238E27FC236}">
                <a16:creationId xmlns:a16="http://schemas.microsoft.com/office/drawing/2014/main" id="{BA55D71E-2401-91AF-8E18-E896ACFC9407}"/>
              </a:ext>
            </a:extLst>
          </p:cNvPr>
          <p:cNvPicPr>
            <a:picLocks noChangeAspect="1"/>
          </p:cNvPicPr>
          <p:nvPr/>
        </p:nvPicPr>
        <p:blipFill>
          <a:blip r:embed="rId17"/>
          <a:stretch>
            <a:fillRect/>
          </a:stretch>
        </p:blipFill>
        <p:spPr>
          <a:xfrm rot="21136679">
            <a:off x="739476" y="4134764"/>
            <a:ext cx="649338" cy="296917"/>
          </a:xfrm>
          <a:prstGeom prst="rect">
            <a:avLst/>
          </a:prstGeom>
        </p:spPr>
      </p:pic>
      <p:pic>
        <p:nvPicPr>
          <p:cNvPr id="31" name="Picture 30" descr="A white x on a black background&#10;&#10;Description automatically generated">
            <a:extLst>
              <a:ext uri="{FF2B5EF4-FFF2-40B4-BE49-F238E27FC236}">
                <a16:creationId xmlns:a16="http://schemas.microsoft.com/office/drawing/2014/main" id="{796F4BDE-B980-B861-9B72-E7C33CDDFA21}"/>
              </a:ext>
            </a:extLst>
          </p:cNvPr>
          <p:cNvPicPr>
            <a:picLocks noChangeAspect="1"/>
          </p:cNvPicPr>
          <p:nvPr/>
        </p:nvPicPr>
        <p:blipFill>
          <a:blip r:embed="rId14"/>
          <a:stretch>
            <a:fillRect/>
          </a:stretch>
        </p:blipFill>
        <p:spPr>
          <a:xfrm rot="21247932">
            <a:off x="695780" y="3553513"/>
            <a:ext cx="393554" cy="400202"/>
          </a:xfrm>
          <a:prstGeom prst="rect">
            <a:avLst/>
          </a:prstGeom>
        </p:spPr>
      </p:pic>
      <p:pic>
        <p:nvPicPr>
          <p:cNvPr id="32" name="Picture 31" descr="A red and white logo&#10;&#10;Description automatically generated">
            <a:extLst>
              <a:ext uri="{FF2B5EF4-FFF2-40B4-BE49-F238E27FC236}">
                <a16:creationId xmlns:a16="http://schemas.microsoft.com/office/drawing/2014/main" id="{AF04678D-8C1E-5435-4F2E-867DDC7B9E46}"/>
              </a:ext>
            </a:extLst>
          </p:cNvPr>
          <p:cNvPicPr>
            <a:picLocks noChangeAspect="1"/>
          </p:cNvPicPr>
          <p:nvPr/>
        </p:nvPicPr>
        <p:blipFill>
          <a:blip r:embed="rId15"/>
          <a:stretch>
            <a:fillRect/>
          </a:stretch>
        </p:blipFill>
        <p:spPr>
          <a:xfrm>
            <a:off x="1315407" y="3753614"/>
            <a:ext cx="629636" cy="303517"/>
          </a:xfrm>
          <a:prstGeom prst="rect">
            <a:avLst/>
          </a:prstGeom>
        </p:spPr>
      </p:pic>
      <p:pic>
        <p:nvPicPr>
          <p:cNvPr id="33" name="Picture 32" descr="A blue circle with a white letter f&#10;&#10;Description automatically generated">
            <a:extLst>
              <a:ext uri="{FF2B5EF4-FFF2-40B4-BE49-F238E27FC236}">
                <a16:creationId xmlns:a16="http://schemas.microsoft.com/office/drawing/2014/main" id="{3DDE3B1D-AC66-ECED-2035-6A0D7BD34939}"/>
              </a:ext>
            </a:extLst>
          </p:cNvPr>
          <p:cNvPicPr>
            <a:picLocks noChangeAspect="1"/>
          </p:cNvPicPr>
          <p:nvPr/>
        </p:nvPicPr>
        <p:blipFill>
          <a:blip r:embed="rId11"/>
          <a:stretch>
            <a:fillRect/>
          </a:stretch>
        </p:blipFill>
        <p:spPr>
          <a:xfrm rot="21094395">
            <a:off x="597863" y="3009043"/>
            <a:ext cx="416990" cy="432994"/>
          </a:xfrm>
          <a:prstGeom prst="rect">
            <a:avLst/>
          </a:prstGeom>
        </p:spPr>
      </p:pic>
      <p:pic>
        <p:nvPicPr>
          <p:cNvPr id="34" name="Picture 33" descr="A red and black logo&#10;&#10;Description automatically generated">
            <a:extLst>
              <a:ext uri="{FF2B5EF4-FFF2-40B4-BE49-F238E27FC236}">
                <a16:creationId xmlns:a16="http://schemas.microsoft.com/office/drawing/2014/main" id="{C884F33F-3FB1-AE43-51FD-722F1C3D7068}"/>
              </a:ext>
            </a:extLst>
          </p:cNvPr>
          <p:cNvPicPr>
            <a:picLocks noChangeAspect="1"/>
          </p:cNvPicPr>
          <p:nvPr/>
        </p:nvPicPr>
        <p:blipFill>
          <a:blip r:embed="rId7"/>
          <a:stretch>
            <a:fillRect/>
          </a:stretch>
        </p:blipFill>
        <p:spPr>
          <a:xfrm rot="538184">
            <a:off x="1744780" y="4148902"/>
            <a:ext cx="767576" cy="308012"/>
          </a:xfrm>
          <a:prstGeom prst="rect">
            <a:avLst/>
          </a:prstGeom>
        </p:spPr>
      </p:pic>
      <p:pic>
        <p:nvPicPr>
          <p:cNvPr id="35" name="Picture 34" descr="A logo of a camera&#10;&#10;Description automatically generated">
            <a:extLst>
              <a:ext uri="{FF2B5EF4-FFF2-40B4-BE49-F238E27FC236}">
                <a16:creationId xmlns:a16="http://schemas.microsoft.com/office/drawing/2014/main" id="{DAB630D5-018D-0FA8-A4B2-6893F9129BF4}"/>
              </a:ext>
            </a:extLst>
          </p:cNvPr>
          <p:cNvPicPr>
            <a:picLocks noChangeAspect="1"/>
          </p:cNvPicPr>
          <p:nvPr/>
        </p:nvPicPr>
        <p:blipFill>
          <a:blip r:embed="rId12"/>
          <a:stretch>
            <a:fillRect/>
          </a:stretch>
        </p:blipFill>
        <p:spPr>
          <a:xfrm>
            <a:off x="1693076" y="3101175"/>
            <a:ext cx="484479" cy="464281"/>
          </a:xfrm>
          <a:prstGeom prst="rect">
            <a:avLst/>
          </a:prstGeom>
        </p:spPr>
      </p:pic>
      <p:pic>
        <p:nvPicPr>
          <p:cNvPr id="36" name="Picture 35" descr="A blue square with white letters&#10;&#10;Description automatically generated">
            <a:extLst>
              <a:ext uri="{FF2B5EF4-FFF2-40B4-BE49-F238E27FC236}">
                <a16:creationId xmlns:a16="http://schemas.microsoft.com/office/drawing/2014/main" id="{A6CEC327-E4D3-CBD6-703F-E37FF6570585}"/>
              </a:ext>
            </a:extLst>
          </p:cNvPr>
          <p:cNvPicPr>
            <a:picLocks noChangeAspect="1"/>
          </p:cNvPicPr>
          <p:nvPr/>
        </p:nvPicPr>
        <p:blipFill>
          <a:blip r:embed="rId16"/>
          <a:stretch>
            <a:fillRect/>
          </a:stretch>
        </p:blipFill>
        <p:spPr>
          <a:xfrm rot="1196503">
            <a:off x="2132011" y="3654083"/>
            <a:ext cx="416230" cy="407779"/>
          </a:xfrm>
          <a:prstGeom prst="rect">
            <a:avLst/>
          </a:prstGeom>
        </p:spPr>
      </p:pic>
      <p:pic>
        <p:nvPicPr>
          <p:cNvPr id="37" name="Picture 36" descr="A white and blue logo with white text&#10;&#10;Description automatically generated">
            <a:extLst>
              <a:ext uri="{FF2B5EF4-FFF2-40B4-BE49-F238E27FC236}">
                <a16:creationId xmlns:a16="http://schemas.microsoft.com/office/drawing/2014/main" id="{E7AF87B7-C43E-466E-CCBF-9F0BA5744BB8}"/>
              </a:ext>
            </a:extLst>
          </p:cNvPr>
          <p:cNvPicPr>
            <a:picLocks noChangeAspect="1"/>
          </p:cNvPicPr>
          <p:nvPr/>
        </p:nvPicPr>
        <p:blipFill>
          <a:blip r:embed="rId8"/>
          <a:stretch>
            <a:fillRect/>
          </a:stretch>
        </p:blipFill>
        <p:spPr>
          <a:xfrm rot="729075">
            <a:off x="2469698" y="3216633"/>
            <a:ext cx="387773" cy="402420"/>
          </a:xfrm>
          <a:prstGeom prst="rect">
            <a:avLst/>
          </a:prstGeom>
        </p:spPr>
      </p:pic>
      <p:pic>
        <p:nvPicPr>
          <p:cNvPr id="38" name="Picture 37" descr="A black letter on a white background&#10;&#10;Description automatically generated">
            <a:extLst>
              <a:ext uri="{FF2B5EF4-FFF2-40B4-BE49-F238E27FC236}">
                <a16:creationId xmlns:a16="http://schemas.microsoft.com/office/drawing/2014/main" id="{5F0A8033-BBEA-6E5C-6A3F-15E0E7488A8D}"/>
              </a:ext>
            </a:extLst>
          </p:cNvPr>
          <p:cNvPicPr>
            <a:picLocks noChangeAspect="1"/>
          </p:cNvPicPr>
          <p:nvPr/>
        </p:nvPicPr>
        <p:blipFill>
          <a:blip r:embed="rId18"/>
          <a:stretch>
            <a:fillRect/>
          </a:stretch>
        </p:blipFill>
        <p:spPr>
          <a:xfrm>
            <a:off x="1237048" y="4514804"/>
            <a:ext cx="863199" cy="273755"/>
          </a:xfrm>
          <a:prstGeom prst="rect">
            <a:avLst/>
          </a:prstGeom>
        </p:spPr>
      </p:pic>
      <p:pic>
        <p:nvPicPr>
          <p:cNvPr id="39" name="Picture 38" descr="A logo of a clothing store&#10;&#10;Description automatically generated">
            <a:extLst>
              <a:ext uri="{FF2B5EF4-FFF2-40B4-BE49-F238E27FC236}">
                <a16:creationId xmlns:a16="http://schemas.microsoft.com/office/drawing/2014/main" id="{F06B8A5F-AD02-1833-C810-42AA29B4BEFC}"/>
              </a:ext>
            </a:extLst>
          </p:cNvPr>
          <p:cNvPicPr>
            <a:picLocks noChangeAspect="1"/>
          </p:cNvPicPr>
          <p:nvPr/>
        </p:nvPicPr>
        <p:blipFill>
          <a:blip r:embed="rId19"/>
          <a:stretch>
            <a:fillRect/>
          </a:stretch>
        </p:blipFill>
        <p:spPr>
          <a:xfrm>
            <a:off x="1152882" y="3137873"/>
            <a:ext cx="464494" cy="464280"/>
          </a:xfrm>
          <a:prstGeom prst="rect">
            <a:avLst/>
          </a:prstGeom>
        </p:spPr>
      </p:pic>
      <p:sp>
        <p:nvSpPr>
          <p:cNvPr id="12" name="TextBox 11">
            <a:extLst>
              <a:ext uri="{FF2B5EF4-FFF2-40B4-BE49-F238E27FC236}">
                <a16:creationId xmlns:a16="http://schemas.microsoft.com/office/drawing/2014/main" id="{B5C859A2-3EB2-4CD0-D348-039DF7BA065E}"/>
              </a:ext>
            </a:extLst>
          </p:cNvPr>
          <p:cNvSpPr txBox="1"/>
          <p:nvPr/>
        </p:nvSpPr>
        <p:spPr>
          <a:xfrm>
            <a:off x="2710631" y="4500851"/>
            <a:ext cx="1960016" cy="1200329"/>
          </a:xfrm>
          <a:prstGeom prst="rect">
            <a:avLst/>
          </a:prstGeom>
          <a:noFill/>
        </p:spPr>
        <p:txBody>
          <a:bodyPr wrap="square" rtlCol="0">
            <a:spAutoFit/>
          </a:bodyPr>
          <a:lstStyle/>
          <a:p>
            <a:pPr algn="ctr"/>
            <a:r>
              <a:rPr lang="ga-IE" sz="1200" b="1" noProof="0" dirty="0">
                <a:latin typeface="Arial" panose="020B0604020202020204" pitchFamily="34" charset="0"/>
                <a:cs typeface="Arial" panose="020B0604020202020204" pitchFamily="34" charset="0"/>
              </a:rPr>
              <a:t>Soláthraí seirbhísí idirlín agus ardáin eile </a:t>
            </a:r>
          </a:p>
          <a:p>
            <a:pPr algn="ctr"/>
            <a:r>
              <a:rPr lang="ga-IE" sz="1200" noProof="0" dirty="0">
                <a:latin typeface="Arial" panose="020B0604020202020204" pitchFamily="34" charset="0"/>
                <a:cs typeface="Arial" panose="020B0604020202020204" pitchFamily="34" charset="0"/>
              </a:rPr>
              <a:t>Ardáin le níos lú ná 45 milliún usáideoirí (lonnaithe in Éirinn amháin) </a:t>
            </a:r>
          </a:p>
        </p:txBody>
      </p:sp>
      <p:sp>
        <p:nvSpPr>
          <p:cNvPr id="14" name="Flowchart: Connector 13">
            <a:extLst>
              <a:ext uri="{FF2B5EF4-FFF2-40B4-BE49-F238E27FC236}">
                <a16:creationId xmlns:a16="http://schemas.microsoft.com/office/drawing/2014/main" id="{7887EBAE-799F-7FDB-4A3F-EED07522CE8C}"/>
              </a:ext>
            </a:extLst>
          </p:cNvPr>
          <p:cNvSpPr/>
          <p:nvPr/>
        </p:nvSpPr>
        <p:spPr>
          <a:xfrm>
            <a:off x="9312099" y="2822188"/>
            <a:ext cx="2172865" cy="1988031"/>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5" name="TextBox 14">
            <a:extLst>
              <a:ext uri="{FF2B5EF4-FFF2-40B4-BE49-F238E27FC236}">
                <a16:creationId xmlns:a16="http://schemas.microsoft.com/office/drawing/2014/main" id="{861DC186-BA86-FF98-7C39-6A8B30735EFD}"/>
              </a:ext>
            </a:extLst>
          </p:cNvPr>
          <p:cNvSpPr txBox="1"/>
          <p:nvPr/>
        </p:nvSpPr>
        <p:spPr>
          <a:xfrm>
            <a:off x="9345675" y="3101175"/>
            <a:ext cx="2054057" cy="1200329"/>
          </a:xfrm>
          <a:prstGeom prst="rect">
            <a:avLst/>
          </a:prstGeom>
          <a:noFill/>
        </p:spPr>
        <p:txBody>
          <a:bodyPr wrap="square" rtlCol="0">
            <a:spAutoFit/>
          </a:bodyPr>
          <a:lstStyle/>
          <a:p>
            <a:pPr algn="ctr"/>
            <a:r>
              <a:rPr lang="ga-IE" sz="1200" b="1" noProof="0" dirty="0">
                <a:latin typeface="Arial" panose="020B0604020202020204" pitchFamily="34" charset="0"/>
                <a:cs typeface="Arial" panose="020B0604020202020204" pitchFamily="34" charset="0"/>
              </a:rPr>
              <a:t>HSPs </a:t>
            </a:r>
          </a:p>
          <a:p>
            <a:pPr algn="ctr"/>
            <a:r>
              <a:rPr lang="ga-IE" sz="1200" b="1" noProof="0" dirty="0">
                <a:latin typeface="Arial" panose="020B0604020202020204" pitchFamily="34" charset="0"/>
                <a:cs typeface="Arial" panose="020B0604020202020204" pitchFamily="34" charset="0"/>
              </a:rPr>
              <a:t>(soláthraí seirbhísí óstála – poiblí amháin) </a:t>
            </a:r>
          </a:p>
          <a:p>
            <a:pPr algn="ctr"/>
            <a:r>
              <a:rPr lang="ga-IE" sz="1200" noProof="0" dirty="0">
                <a:latin typeface="Arial" panose="020B0604020202020204" pitchFamily="34" charset="0"/>
                <a:cs typeface="Arial" panose="020B0604020202020204" pitchFamily="34" charset="0"/>
              </a:rPr>
              <a:t>Tugann na serbhísí seo an seans duit sonraí a stóráil agus  roinnt ar line. </a:t>
            </a:r>
          </a:p>
        </p:txBody>
      </p:sp>
      <p:sp>
        <p:nvSpPr>
          <p:cNvPr id="40" name="Rectangle: Rounded Corners 39">
            <a:extLst>
              <a:ext uri="{FF2B5EF4-FFF2-40B4-BE49-F238E27FC236}">
                <a16:creationId xmlns:a16="http://schemas.microsoft.com/office/drawing/2014/main" id="{1A08EB0C-AF56-AAB2-0977-51CDAAA6A777}"/>
              </a:ext>
            </a:extLst>
          </p:cNvPr>
          <p:cNvSpPr/>
          <p:nvPr/>
        </p:nvSpPr>
        <p:spPr>
          <a:xfrm>
            <a:off x="1342479" y="1561790"/>
            <a:ext cx="3510632" cy="582771"/>
          </a:xfrm>
          <a:prstGeom prst="roundRect">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2" name="TextBox 41">
            <a:extLst>
              <a:ext uri="{FF2B5EF4-FFF2-40B4-BE49-F238E27FC236}">
                <a16:creationId xmlns:a16="http://schemas.microsoft.com/office/drawing/2014/main" id="{75407268-FA77-DDF6-E3F1-204495038BB4}"/>
              </a:ext>
            </a:extLst>
          </p:cNvPr>
          <p:cNvSpPr txBox="1"/>
          <p:nvPr/>
        </p:nvSpPr>
        <p:spPr>
          <a:xfrm>
            <a:off x="1292642" y="1577526"/>
            <a:ext cx="3610305" cy="523220"/>
          </a:xfrm>
          <a:prstGeom prst="rect">
            <a:avLst/>
          </a:prstGeom>
          <a:noFill/>
        </p:spPr>
        <p:txBody>
          <a:bodyPr wrap="square" rtlCol="0">
            <a:spAutoFit/>
          </a:bodyPr>
          <a:lstStyle/>
          <a:p>
            <a:pPr algn="ctr"/>
            <a:r>
              <a:rPr lang="ga-IE" sz="1400" b="1" noProof="0" dirty="0">
                <a:solidFill>
                  <a:schemeClr val="bg1"/>
                </a:solidFill>
                <a:latin typeface="Arial" panose="020B0604020202020204" pitchFamily="34" charset="0"/>
                <a:cs typeface="Arial" panose="020B0604020202020204" pitchFamily="34" charset="0"/>
              </a:rPr>
              <a:t>Gníomh um Sheirbhísí Digiteacha </a:t>
            </a:r>
          </a:p>
          <a:p>
            <a:pPr algn="ctr"/>
            <a:r>
              <a:rPr lang="ga-IE" sz="1400" b="1" noProof="0" dirty="0">
                <a:solidFill>
                  <a:schemeClr val="bg1"/>
                </a:solidFill>
                <a:latin typeface="Arial" panose="020B0604020202020204" pitchFamily="34" charset="0"/>
                <a:cs typeface="Arial" panose="020B0604020202020204" pitchFamily="34" charset="0"/>
              </a:rPr>
              <a:t>an Aontais Eorpaigh </a:t>
            </a:r>
          </a:p>
        </p:txBody>
      </p:sp>
      <p:sp>
        <p:nvSpPr>
          <p:cNvPr id="43" name="Rectangle: Rounded Corners 42">
            <a:extLst>
              <a:ext uri="{FF2B5EF4-FFF2-40B4-BE49-F238E27FC236}">
                <a16:creationId xmlns:a16="http://schemas.microsoft.com/office/drawing/2014/main" id="{A16DBD41-0D0D-C4DD-09D6-040447ADB799}"/>
              </a:ext>
            </a:extLst>
          </p:cNvPr>
          <p:cNvSpPr/>
          <p:nvPr/>
        </p:nvSpPr>
        <p:spPr>
          <a:xfrm>
            <a:off x="7765259" y="1520786"/>
            <a:ext cx="4074805" cy="661803"/>
          </a:xfrm>
          <a:prstGeom prst="roundRect">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4" name="TextBox 43">
            <a:extLst>
              <a:ext uri="{FF2B5EF4-FFF2-40B4-BE49-F238E27FC236}">
                <a16:creationId xmlns:a16="http://schemas.microsoft.com/office/drawing/2014/main" id="{219E4CE3-1B63-310C-D49B-7FCC20D4B2ED}"/>
              </a:ext>
            </a:extLst>
          </p:cNvPr>
          <p:cNvSpPr txBox="1"/>
          <p:nvPr/>
        </p:nvSpPr>
        <p:spPr>
          <a:xfrm>
            <a:off x="8033889" y="1561790"/>
            <a:ext cx="3717147" cy="523220"/>
          </a:xfrm>
          <a:prstGeom prst="rect">
            <a:avLst/>
          </a:prstGeom>
          <a:noFill/>
        </p:spPr>
        <p:txBody>
          <a:bodyPr wrap="square" rtlCol="0">
            <a:spAutoFit/>
          </a:bodyPr>
          <a:lstStyle/>
          <a:p>
            <a:pPr algn="ctr"/>
            <a:r>
              <a:rPr lang="ga-IE" sz="1400" b="1" noProof="0" dirty="0">
                <a:latin typeface="Arial" panose="020B0604020202020204" pitchFamily="34" charset="0"/>
                <a:cs typeface="Arial" panose="020B0604020202020204" pitchFamily="34" charset="0"/>
              </a:rPr>
              <a:t>An Rialachán maidir le hÁbhar Sceimhlitheoireachta ar Líne (TCOR) </a:t>
            </a:r>
          </a:p>
        </p:txBody>
      </p:sp>
      <p:sp>
        <p:nvSpPr>
          <p:cNvPr id="45" name="Rectangle: Rounded Corners 44">
            <a:extLst>
              <a:ext uri="{FF2B5EF4-FFF2-40B4-BE49-F238E27FC236}">
                <a16:creationId xmlns:a16="http://schemas.microsoft.com/office/drawing/2014/main" id="{C4493AA2-EB03-F89A-7066-70E90CDA1FBD}"/>
              </a:ext>
            </a:extLst>
          </p:cNvPr>
          <p:cNvSpPr/>
          <p:nvPr/>
        </p:nvSpPr>
        <p:spPr>
          <a:xfrm>
            <a:off x="5790492" y="2424922"/>
            <a:ext cx="3085999" cy="582771"/>
          </a:xfrm>
          <a:prstGeom prst="roundRect">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6" name="TextBox 45">
            <a:extLst>
              <a:ext uri="{FF2B5EF4-FFF2-40B4-BE49-F238E27FC236}">
                <a16:creationId xmlns:a16="http://schemas.microsoft.com/office/drawing/2014/main" id="{B5498CB8-5307-E3C2-72BD-F5D288D2A902}"/>
              </a:ext>
            </a:extLst>
          </p:cNvPr>
          <p:cNvSpPr txBox="1"/>
          <p:nvPr/>
        </p:nvSpPr>
        <p:spPr>
          <a:xfrm>
            <a:off x="5727505" y="2606106"/>
            <a:ext cx="3085999" cy="307777"/>
          </a:xfrm>
          <a:prstGeom prst="rect">
            <a:avLst/>
          </a:prstGeom>
          <a:noFill/>
        </p:spPr>
        <p:txBody>
          <a:bodyPr wrap="square" rtlCol="0">
            <a:spAutoFit/>
          </a:bodyPr>
          <a:lstStyle/>
          <a:p>
            <a:pPr algn="ctr"/>
            <a:r>
              <a:rPr lang="ga-IE" sz="1400" b="1" noProof="0" dirty="0">
                <a:solidFill>
                  <a:schemeClr val="bg1"/>
                </a:solidFill>
                <a:latin typeface="Arial" panose="020B0604020202020204" pitchFamily="34" charset="0"/>
                <a:cs typeface="Arial" panose="020B0604020202020204" pitchFamily="34" charset="0"/>
              </a:rPr>
              <a:t>Cód Sábháilteachta ar Líne</a:t>
            </a:r>
          </a:p>
        </p:txBody>
      </p:sp>
      <p:cxnSp>
        <p:nvCxnSpPr>
          <p:cNvPr id="48" name="Straight Arrow Connector 47">
            <a:extLst>
              <a:ext uri="{FF2B5EF4-FFF2-40B4-BE49-F238E27FC236}">
                <a16:creationId xmlns:a16="http://schemas.microsoft.com/office/drawing/2014/main" id="{1212B090-975B-94BB-1C06-001EDB0FA261}"/>
              </a:ext>
            </a:extLst>
          </p:cNvPr>
          <p:cNvCxnSpPr>
            <a:stCxn id="40" idx="2"/>
          </p:cNvCxnSpPr>
          <p:nvPr/>
        </p:nvCxnSpPr>
        <p:spPr>
          <a:xfrm flipH="1">
            <a:off x="2531675" y="2144561"/>
            <a:ext cx="566120" cy="71685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Straight Arrow Connector 49">
            <a:extLst>
              <a:ext uri="{FF2B5EF4-FFF2-40B4-BE49-F238E27FC236}">
                <a16:creationId xmlns:a16="http://schemas.microsoft.com/office/drawing/2014/main" id="{AA395D56-B21D-EFC8-B20D-F337F08F1B51}"/>
              </a:ext>
            </a:extLst>
          </p:cNvPr>
          <p:cNvCxnSpPr>
            <a:stCxn id="40" idx="2"/>
          </p:cNvCxnSpPr>
          <p:nvPr/>
        </p:nvCxnSpPr>
        <p:spPr>
          <a:xfrm>
            <a:off x="3097795" y="2144561"/>
            <a:ext cx="381840" cy="218228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2" name="Straight Arrow Connector 51">
            <a:extLst>
              <a:ext uri="{FF2B5EF4-FFF2-40B4-BE49-F238E27FC236}">
                <a16:creationId xmlns:a16="http://schemas.microsoft.com/office/drawing/2014/main" id="{F90A8C81-FC16-59AE-8F8F-CEE442BB1B00}"/>
              </a:ext>
            </a:extLst>
          </p:cNvPr>
          <p:cNvCxnSpPr>
            <a:cxnSpLocks/>
            <a:stCxn id="40" idx="2"/>
          </p:cNvCxnSpPr>
          <p:nvPr/>
        </p:nvCxnSpPr>
        <p:spPr>
          <a:xfrm>
            <a:off x="3097795" y="2144561"/>
            <a:ext cx="814749" cy="54977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5" name="Straight Arrow Connector 54">
            <a:extLst>
              <a:ext uri="{FF2B5EF4-FFF2-40B4-BE49-F238E27FC236}">
                <a16:creationId xmlns:a16="http://schemas.microsoft.com/office/drawing/2014/main" id="{450AFFB0-1978-1122-187E-5407373803B0}"/>
              </a:ext>
            </a:extLst>
          </p:cNvPr>
          <p:cNvCxnSpPr>
            <a:stCxn id="45" idx="2"/>
          </p:cNvCxnSpPr>
          <p:nvPr/>
        </p:nvCxnSpPr>
        <p:spPr>
          <a:xfrm flipH="1">
            <a:off x="7270505" y="3007693"/>
            <a:ext cx="62987" cy="709724"/>
          </a:xfrm>
          <a:prstGeom prst="straightConnector1">
            <a:avLst/>
          </a:prstGeom>
          <a:ln>
            <a:solidFill>
              <a:srgbClr val="AC9CFE"/>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AE1012AF-5B4C-1536-D160-721C72596F30}"/>
              </a:ext>
            </a:extLst>
          </p:cNvPr>
          <p:cNvCxnSpPr>
            <a:cxnSpLocks/>
            <a:stCxn id="43" idx="2"/>
          </p:cNvCxnSpPr>
          <p:nvPr/>
        </p:nvCxnSpPr>
        <p:spPr>
          <a:xfrm>
            <a:off x="9802662" y="2182589"/>
            <a:ext cx="294260" cy="51174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962560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5987" y="2309531"/>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295117" y="2796820"/>
            <a:ext cx="7980361" cy="1384995"/>
          </a:xfrm>
          <a:prstGeom prst="rect">
            <a:avLst/>
          </a:prstGeom>
          <a:noFill/>
        </p:spPr>
        <p:txBody>
          <a:bodyPr wrap="square" rtlCol="0">
            <a:spAutoFit/>
          </a:bodyPr>
          <a:lstStyle/>
          <a:p>
            <a:pPr algn="ctr"/>
            <a:r>
              <a:rPr lang="ga-IE" sz="6600" b="1" noProof="0" dirty="0">
                <a:latin typeface="Arial" panose="020B0604020202020204" pitchFamily="34" charset="0"/>
                <a:cs typeface="Arial" panose="020B0604020202020204" pitchFamily="34" charset="0"/>
              </a:rPr>
              <a:t>Ag tuairisciú ar líne</a:t>
            </a:r>
          </a:p>
          <a:p>
            <a:endParaRPr lang="ga-IE" noProof="0" dirty="0"/>
          </a:p>
        </p:txBody>
      </p:sp>
      <p:pic>
        <p:nvPicPr>
          <p:cNvPr id="2" name="Picture 1" descr="Full frame shot of blank white paper">
            <a:extLst>
              <a:ext uri="{FF2B5EF4-FFF2-40B4-BE49-F238E27FC236}">
                <a16:creationId xmlns:a16="http://schemas.microsoft.com/office/drawing/2014/main" id="{D2164A23-CFA4-ADA8-6114-267AE521CF85}"/>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84162" y="5406531"/>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26A908F0-903D-2F4C-23BF-C845D074DF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648293"/>
            <a:ext cx="2025037" cy="559646"/>
          </a:xfrm>
          <a:prstGeom prst="rect">
            <a:avLst/>
          </a:prstGeom>
        </p:spPr>
      </p:pic>
    </p:spTree>
    <p:extLst>
      <p:ext uri="{BB962C8B-B14F-4D97-AF65-F5344CB8AC3E}">
        <p14:creationId xmlns:p14="http://schemas.microsoft.com/office/powerpoint/2010/main" val="1485500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4">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4EC16568-A8CD-42A7-3A04-E05996D7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29" y="1502201"/>
            <a:ext cx="10546752" cy="5273376"/>
          </a:xfrm>
          <a:prstGeom prst="rect">
            <a:avLst/>
          </a:prstGeom>
        </p:spPr>
      </p:pic>
      <p:sp>
        <p:nvSpPr>
          <p:cNvPr id="2" name="TextBox 1">
            <a:extLst>
              <a:ext uri="{FF2B5EF4-FFF2-40B4-BE49-F238E27FC236}">
                <a16:creationId xmlns:a16="http://schemas.microsoft.com/office/drawing/2014/main" id="{225C58CF-4111-B600-2370-7487357A41C5}"/>
              </a:ext>
            </a:extLst>
          </p:cNvPr>
          <p:cNvSpPr txBox="1"/>
          <p:nvPr/>
        </p:nvSpPr>
        <p:spPr>
          <a:xfrm>
            <a:off x="2393200" y="3184782"/>
            <a:ext cx="7405599" cy="1384995"/>
          </a:xfrm>
          <a:prstGeom prst="rect">
            <a:avLst/>
          </a:prstGeom>
          <a:noFill/>
        </p:spPr>
        <p:txBody>
          <a:bodyPr wrap="square" rtlCol="0">
            <a:spAutoFit/>
          </a:bodyPr>
          <a:lstStyle/>
          <a:p>
            <a:pPr algn="ctr"/>
            <a:r>
              <a:rPr lang="ga-IE" sz="2800" i="1" noProof="0" dirty="0">
                <a:latin typeface="Arial" panose="020B0604020202020204" pitchFamily="34" charset="0"/>
                <a:cs typeface="Arial" panose="020B0604020202020204" pitchFamily="34" charset="0"/>
              </a:rPr>
              <a:t>Ní fiú rudaí a thuairisciú chuig na hardáin – ní tharlaíonn aon rud agus ní bhaintear</a:t>
            </a:r>
            <a:br>
              <a:rPr lang="ga-IE" sz="2800" i="1" noProof="0" dirty="0">
                <a:latin typeface="Arial" panose="020B0604020202020204" pitchFamily="34" charset="0"/>
                <a:cs typeface="Arial" panose="020B0604020202020204" pitchFamily="34" charset="0"/>
              </a:rPr>
            </a:br>
            <a:r>
              <a:rPr lang="ga-IE" sz="2800" i="1" noProof="0" dirty="0">
                <a:latin typeface="Arial" panose="020B0604020202020204" pitchFamily="34" charset="0"/>
                <a:cs typeface="Arial" panose="020B0604020202020204" pitchFamily="34" charset="0"/>
              </a:rPr>
              <a:t>an t‑ábhar.</a:t>
            </a:r>
          </a:p>
        </p:txBody>
      </p:sp>
      <p:pic>
        <p:nvPicPr>
          <p:cNvPr id="8" name="Picture 7" descr="A white rectangular object with a yellow border">
            <a:extLst>
              <a:ext uri="{FF2B5EF4-FFF2-40B4-BE49-F238E27FC236}">
                <a16:creationId xmlns:a16="http://schemas.microsoft.com/office/drawing/2014/main" id="{925C6E6A-D1DF-0E64-AD3E-296CBD05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0556">
            <a:off x="-386888" y="-925648"/>
            <a:ext cx="6388768" cy="3593682"/>
          </a:xfrm>
          <a:prstGeom prst="rect">
            <a:avLst/>
          </a:prstGeom>
        </p:spPr>
      </p:pic>
      <p:sp>
        <p:nvSpPr>
          <p:cNvPr id="9" name="TextBox 8">
            <a:extLst>
              <a:ext uri="{FF2B5EF4-FFF2-40B4-BE49-F238E27FC236}">
                <a16:creationId xmlns:a16="http://schemas.microsoft.com/office/drawing/2014/main" id="{439BB6B8-B543-AD85-76D2-FD76513096A2}"/>
              </a:ext>
            </a:extLst>
          </p:cNvPr>
          <p:cNvSpPr txBox="1"/>
          <p:nvPr/>
        </p:nvSpPr>
        <p:spPr>
          <a:xfrm rot="21408011">
            <a:off x="679784" y="589443"/>
            <a:ext cx="3910263" cy="707886"/>
          </a:xfrm>
          <a:prstGeom prst="rect">
            <a:avLst/>
          </a:prstGeom>
          <a:noFill/>
        </p:spPr>
        <p:txBody>
          <a:bodyPr wrap="square" rtlCol="0">
            <a:spAutoFit/>
          </a:bodyPr>
          <a:lstStyle/>
          <a:p>
            <a:pPr algn="ctr"/>
            <a:r>
              <a:rPr lang="ga-IE" sz="4000" b="1" noProof="0" dirty="0">
                <a:latin typeface="Arial" panose="020B0604020202020204" pitchFamily="34" charset="0"/>
                <a:cs typeface="Arial" panose="020B0604020202020204" pitchFamily="34" charset="0"/>
              </a:rPr>
              <a:t>Gníomhaíocht</a:t>
            </a:r>
          </a:p>
        </p:txBody>
      </p:sp>
      <p:sp>
        <p:nvSpPr>
          <p:cNvPr id="10" name="Rectangle: Rounded Corners 9">
            <a:extLst>
              <a:ext uri="{FF2B5EF4-FFF2-40B4-BE49-F238E27FC236}">
                <a16:creationId xmlns:a16="http://schemas.microsoft.com/office/drawing/2014/main" id="{87EE21AF-1210-43FE-F63E-6D7CB873F02E}"/>
              </a:ext>
            </a:extLst>
          </p:cNvPr>
          <p:cNvSpPr/>
          <p:nvPr/>
        </p:nvSpPr>
        <p:spPr>
          <a:xfrm>
            <a:off x="5190285" y="1053919"/>
            <a:ext cx="5222283" cy="925047"/>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1" name="TextBox 10">
            <a:extLst>
              <a:ext uri="{FF2B5EF4-FFF2-40B4-BE49-F238E27FC236}">
                <a16:creationId xmlns:a16="http://schemas.microsoft.com/office/drawing/2014/main" id="{498825F6-60C1-525A-0877-84FB2673A481}"/>
              </a:ext>
            </a:extLst>
          </p:cNvPr>
          <p:cNvSpPr txBox="1"/>
          <p:nvPr/>
        </p:nvSpPr>
        <p:spPr>
          <a:xfrm>
            <a:off x="5822210" y="1207834"/>
            <a:ext cx="4839671" cy="553998"/>
          </a:xfrm>
          <a:prstGeom prst="rect">
            <a:avLst/>
          </a:prstGeom>
          <a:noFill/>
        </p:spPr>
        <p:txBody>
          <a:bodyPr wrap="square" rtlCol="0">
            <a:spAutoFit/>
          </a:bodyPr>
          <a:lstStyle/>
          <a:p>
            <a:r>
              <a:rPr lang="ga-IE" sz="3000" b="1" noProof="0" dirty="0">
                <a:latin typeface="Arial" panose="020B0604020202020204" pitchFamily="34" charset="0"/>
                <a:cs typeface="Arial" panose="020B0604020202020204" pitchFamily="34" charset="0"/>
              </a:rPr>
              <a:t>Díospóireacht siúil </a:t>
            </a:r>
            <a:endParaRPr lang="ga-IE" sz="30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326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447995" y="1287379"/>
            <a:ext cx="5983820" cy="5192925"/>
          </a:xfrm>
          <a:prstGeom prst="roundRect">
            <a:avLst>
              <a:gd name="adj" fmla="val 9253"/>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46472" y="2955811"/>
            <a:ext cx="5288852" cy="2459999"/>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988" y="-917932"/>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700256" y="1683238"/>
            <a:ext cx="5434724" cy="4401205"/>
          </a:xfrm>
          <a:prstGeom prst="rect">
            <a:avLst/>
          </a:prstGeom>
          <a:noFill/>
        </p:spPr>
        <p:txBody>
          <a:bodyPr wrap="square" rtlCol="0">
            <a:spAutoFit/>
          </a:bodyPr>
          <a:lstStyle/>
          <a:p>
            <a:pPr marL="457200" indent="-457200">
              <a:buFont typeface="Arial" panose="020B0604020202020204" pitchFamily="34" charset="0"/>
              <a:buChar char="•"/>
            </a:pPr>
            <a:r>
              <a:rPr lang="ga-IE" sz="1600" noProof="0" dirty="0">
                <a:latin typeface="Arial" panose="020B0604020202020204" pitchFamily="34" charset="0"/>
                <a:cs typeface="Arial" panose="020B0604020202020204" pitchFamily="34" charset="0"/>
              </a:rPr>
              <a:t>Bíodh lámh agat ann </a:t>
            </a:r>
            <a:r>
              <a:rPr lang="en-GB" sz="1600" noProof="0" dirty="0">
                <a:latin typeface="Arial" panose="020B0604020202020204" pitchFamily="34" charset="0"/>
                <a:cs typeface="Arial" panose="020B0604020202020204" pitchFamily="34" charset="0"/>
              </a:rPr>
              <a:t>–</a:t>
            </a:r>
            <a:r>
              <a:rPr lang="ga-IE" sz="1600" noProof="0" dirty="0">
                <a:latin typeface="Arial" panose="020B0604020202020204" pitchFamily="34" charset="0"/>
                <a:cs typeface="Arial" panose="020B0604020202020204" pitchFamily="34" charset="0"/>
              </a:rPr>
              <a:t> </a:t>
            </a:r>
            <a:r>
              <a:rPr lang="ga-IE" sz="1600" b="1" noProof="0" dirty="0">
                <a:latin typeface="Arial" panose="020B0604020202020204" pitchFamily="34" charset="0"/>
                <a:cs typeface="Arial" panose="020B0604020202020204" pitchFamily="34" charset="0"/>
              </a:rPr>
              <a:t>tuairiscigh ábhar mídhleathach agus díobhálach </a:t>
            </a:r>
            <a:r>
              <a:rPr lang="ga-IE" sz="1600" noProof="0" dirty="0">
                <a:latin typeface="Arial" panose="020B0604020202020204" pitchFamily="34" charset="0"/>
                <a:cs typeface="Arial" panose="020B0604020202020204" pitchFamily="34" charset="0"/>
              </a:rPr>
              <a:t>do na hardáin </a:t>
            </a:r>
          </a:p>
          <a:p>
            <a:pPr marL="457200" indent="-45720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sz="1600" noProof="0" dirty="0">
                <a:latin typeface="Arial" panose="020B0604020202020204" pitchFamily="34" charset="0"/>
                <a:cs typeface="Arial" panose="020B0604020202020204" pitchFamily="34" charset="0"/>
              </a:rPr>
              <a:t>Má tá fadhb agat ar líne, tuairiscigh an tsaincheist i gcónaí don ardán ar dtús.</a:t>
            </a:r>
          </a:p>
          <a:p>
            <a:pPr marL="457200" indent="-45720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sz="1600" noProof="0" dirty="0">
                <a:latin typeface="Arial" panose="020B0604020202020204" pitchFamily="34" charset="0"/>
                <a:cs typeface="Arial" panose="020B0604020202020204" pitchFamily="34" charset="0"/>
              </a:rPr>
              <a:t>Mura bhfuil tú cinnte conas tuairisciú, déan teagmháil le hionad comhairle Choimisiún na Meán.</a:t>
            </a:r>
          </a:p>
          <a:p>
            <a:pPr marL="457200" indent="-45720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sz="1600" noProof="0" dirty="0">
                <a:latin typeface="Arial" panose="020B0604020202020204" pitchFamily="34" charset="0"/>
                <a:cs typeface="Arial" panose="020B0604020202020204" pitchFamily="34" charset="0"/>
              </a:rPr>
              <a:t>Dá mhéad ceisteanna agus eolais a fhaigheann Coimisiún na Meán ón bpobal, is ea is fearr is féidir linn ár gcuid oibre a dhéanamh lena chinntiú go bhfuil na hardáin ag cloí leis na rialacha.</a:t>
            </a:r>
          </a:p>
          <a:p>
            <a:pPr marL="457200" indent="-45720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sz="1600" b="1" noProof="0" dirty="0">
                <a:latin typeface="Arial" panose="020B0604020202020204" pitchFamily="34" charset="0"/>
                <a:cs typeface="Arial" panose="020B0604020202020204" pitchFamily="34" charset="0"/>
              </a:rPr>
              <a:t>Fainic, Seol Tuairisc, Seas Roimhe</a:t>
            </a:r>
            <a:r>
              <a:rPr lang="ga-IE" sz="1600" noProof="0" dirty="0">
                <a:latin typeface="Arial" panose="020B0604020202020204" pitchFamily="34" charset="0"/>
                <a:cs typeface="Arial" panose="020B0604020202020204" pitchFamily="34" charset="0"/>
              </a:rPr>
              <a:t>: Is féidir le do ghuth agus rannpháirteachas an t‑idirlíon a aistriú ina spás níos fearr. </a:t>
            </a:r>
          </a:p>
        </p:txBody>
      </p:sp>
      <p:sp>
        <p:nvSpPr>
          <p:cNvPr id="4" name="TextBox 3">
            <a:extLst>
              <a:ext uri="{FF2B5EF4-FFF2-40B4-BE49-F238E27FC236}">
                <a16:creationId xmlns:a16="http://schemas.microsoft.com/office/drawing/2014/main" id="{32FB1D20-B6FB-0EB9-6E9B-BAE0D97CC82C}"/>
              </a:ext>
            </a:extLst>
          </p:cNvPr>
          <p:cNvSpPr txBox="1"/>
          <p:nvPr/>
        </p:nvSpPr>
        <p:spPr>
          <a:xfrm>
            <a:off x="577312" y="337452"/>
            <a:ext cx="10809332" cy="523220"/>
          </a:xfrm>
          <a:prstGeom prst="rect">
            <a:avLst/>
          </a:prstGeom>
          <a:noFill/>
        </p:spPr>
        <p:txBody>
          <a:bodyPr wrap="square" rtlCol="0">
            <a:spAutoFit/>
          </a:bodyPr>
          <a:lstStyle/>
          <a:p>
            <a:pPr algn="ctr"/>
            <a:r>
              <a:rPr lang="ga-IE" sz="2800" b="1" noProof="0" dirty="0">
                <a:latin typeface="Arial" panose="020B0604020202020204" pitchFamily="34" charset="0"/>
                <a:ea typeface="+mj-lt"/>
                <a:cs typeface="Arial" panose="020B0604020202020204" pitchFamily="34" charset="0"/>
              </a:rPr>
              <a:t>Conas cabhrú leis an idirlíon a fheabhsú do gach duine</a:t>
            </a:r>
            <a:endParaRPr lang="ga-IE" sz="2800" b="1" noProof="0" dirty="0">
              <a:latin typeface="Arial" panose="020B0604020202020204" pitchFamily="34" charset="0"/>
              <a:cs typeface="Arial" panose="020B0604020202020204" pitchFamily="34" charset="0"/>
            </a:endParaRPr>
          </a:p>
        </p:txBody>
      </p:sp>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420" y="4441081"/>
            <a:ext cx="6456449" cy="3631752"/>
          </a:xfrm>
          <a:prstGeom prst="rect">
            <a:avLst/>
          </a:prstGeom>
        </p:spPr>
      </p:pic>
      <p:pic>
        <p:nvPicPr>
          <p:cNvPr id="16" name="Picture 15" descr="A white rectangle on a black background&#10;&#10;Description automatically generated">
            <a:extLst>
              <a:ext uri="{FF2B5EF4-FFF2-40B4-BE49-F238E27FC236}">
                <a16:creationId xmlns:a16="http://schemas.microsoft.com/office/drawing/2014/main" id="{E7FF67D0-718E-90B7-D480-FE1DF74F26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7613" y="1543306"/>
            <a:ext cx="3810000" cy="1905000"/>
          </a:xfrm>
          <a:prstGeom prst="rect">
            <a:avLst/>
          </a:prstGeom>
        </p:spPr>
      </p:pic>
      <p:sp>
        <p:nvSpPr>
          <p:cNvPr id="22" name="TextBox 21">
            <a:extLst>
              <a:ext uri="{FF2B5EF4-FFF2-40B4-BE49-F238E27FC236}">
                <a16:creationId xmlns:a16="http://schemas.microsoft.com/office/drawing/2014/main" id="{17180B7D-4788-CA90-34D0-31BC5A87C5AB}"/>
              </a:ext>
            </a:extLst>
          </p:cNvPr>
          <p:cNvSpPr txBox="1"/>
          <p:nvPr/>
        </p:nvSpPr>
        <p:spPr>
          <a:xfrm>
            <a:off x="8158420" y="2013833"/>
            <a:ext cx="2886570" cy="1015663"/>
          </a:xfrm>
          <a:prstGeom prst="rect">
            <a:avLst/>
          </a:prstGeom>
          <a:noFill/>
        </p:spPr>
        <p:txBody>
          <a:bodyPr wrap="square" rtlCol="0">
            <a:spAutoFit/>
          </a:bodyPr>
          <a:lstStyle/>
          <a:p>
            <a:r>
              <a:rPr lang="ga-IE" sz="1400" noProof="0" dirty="0">
                <a:latin typeface="Arial" panose="020B0604020202020204" pitchFamily="34" charset="0"/>
                <a:cs typeface="Arial" panose="020B0604020202020204" pitchFamily="34" charset="0"/>
              </a:rPr>
              <a:t>Feachtas feasachta poiblí Choimisiún na Meán, </a:t>
            </a:r>
            <a:r>
              <a:rPr lang="ga-IE" sz="1400" b="1" noProof="0" dirty="0">
                <a:latin typeface="Arial" panose="020B0604020202020204" pitchFamily="34" charset="0"/>
                <a:cs typeface="Arial" panose="020B0604020202020204" pitchFamily="34" charset="0"/>
              </a:rPr>
              <a:t>Fainic, Seol Tuairisc, Seas Roimhe</a:t>
            </a:r>
            <a:r>
              <a:rPr lang="ga-IE" sz="1400" noProof="0" dirty="0">
                <a:latin typeface="Arial" panose="020B0604020202020204" pitchFamily="34" charset="0"/>
                <a:cs typeface="Arial" panose="020B0604020202020204" pitchFamily="34" charset="0"/>
              </a:rPr>
              <a:t>. </a:t>
            </a:r>
          </a:p>
          <a:p>
            <a:endParaRPr lang="ga-IE" noProof="0" dirty="0">
              <a:latin typeface="Arial" panose="020B0604020202020204" pitchFamily="34" charset="0"/>
              <a:cs typeface="Arial" panose="020B0604020202020204" pitchFamily="34" charset="0"/>
            </a:endParaRPr>
          </a:p>
        </p:txBody>
      </p:sp>
      <p:pic>
        <p:nvPicPr>
          <p:cNvPr id="2" name="Picture 1" descr="A colorful text on a sign&#10;&#10;Description automatically generated with medium confidence">
            <a:extLst>
              <a:ext uri="{FF2B5EF4-FFF2-40B4-BE49-F238E27FC236}">
                <a16:creationId xmlns:a16="http://schemas.microsoft.com/office/drawing/2014/main" id="{EBE7C603-6FDB-03B3-9144-75F9234CAF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4183" y="3018052"/>
            <a:ext cx="4153430" cy="2335516"/>
          </a:xfrm>
          <a:prstGeom prst="rect">
            <a:avLst/>
          </a:prstGeom>
        </p:spPr>
      </p:pic>
    </p:spTree>
    <p:extLst>
      <p:ext uri="{BB962C8B-B14F-4D97-AF65-F5344CB8AC3E}">
        <p14:creationId xmlns:p14="http://schemas.microsoft.com/office/powerpoint/2010/main" val="690627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66EC199-8987-831C-1A32-EC527F3AC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 y="-571974"/>
            <a:ext cx="12192000" cy="6858000"/>
          </a:xfrm>
          <a:prstGeom prst="rect">
            <a:avLst/>
          </a:prstGeom>
        </p:spPr>
      </p:pic>
      <p:pic>
        <p:nvPicPr>
          <p:cNvPr id="12" name="Picture 11" descr="A orange flower in a black background&#10;&#10;Description automatically generated">
            <a:extLst>
              <a:ext uri="{FF2B5EF4-FFF2-40B4-BE49-F238E27FC236}">
                <a16:creationId xmlns:a16="http://schemas.microsoft.com/office/drawing/2014/main" id="{62CECE0B-E831-C5A8-1AA5-ECC2EDCE3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2239" y="-1405679"/>
            <a:ext cx="7982363" cy="44900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731BAD8E-72FA-C282-E81A-84552E539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68687">
            <a:off x="9783584" y="617936"/>
            <a:ext cx="2767453" cy="2767453"/>
          </a:xfrm>
          <a:prstGeom prst="rect">
            <a:avLst/>
          </a:prstGeom>
        </p:spPr>
      </p:pic>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52" y="-998620"/>
            <a:ext cx="12406564" cy="3086560"/>
          </a:xfrm>
          <a:prstGeom prst="rect">
            <a:avLst/>
          </a:prstGeom>
        </p:spPr>
      </p:pic>
      <p:sp>
        <p:nvSpPr>
          <p:cNvPr id="4" name="TextBox 3">
            <a:extLst>
              <a:ext uri="{FF2B5EF4-FFF2-40B4-BE49-F238E27FC236}">
                <a16:creationId xmlns:a16="http://schemas.microsoft.com/office/drawing/2014/main" id="{32FB1D20-B6FB-0EB9-6E9B-BAE0D97CC82C}"/>
              </a:ext>
            </a:extLst>
          </p:cNvPr>
          <p:cNvSpPr txBox="1"/>
          <p:nvPr/>
        </p:nvSpPr>
        <p:spPr>
          <a:xfrm>
            <a:off x="2406316" y="337056"/>
            <a:ext cx="7640051" cy="523220"/>
          </a:xfrm>
          <a:prstGeom prst="rect">
            <a:avLst/>
          </a:prstGeom>
          <a:noFill/>
        </p:spPr>
        <p:txBody>
          <a:bodyPr wrap="square" rtlCol="0">
            <a:spAutoFit/>
          </a:bodyPr>
          <a:lstStyle/>
          <a:p>
            <a:pPr algn="ctr"/>
            <a:r>
              <a:rPr lang="ga-IE" sz="2800" b="1" noProof="0" dirty="0">
                <a:latin typeface="Arial" panose="020B0604020202020204" pitchFamily="34" charset="0"/>
                <a:ea typeface="+mj-lt"/>
                <a:cs typeface="Arial" panose="020B0604020202020204" pitchFamily="34" charset="0"/>
              </a:rPr>
              <a:t>Cad is ábhar mídhleathach ar líne ann? </a:t>
            </a:r>
            <a:endParaRPr lang="ga-IE" sz="2800" b="1" noProof="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E3136715-AA02-E078-4372-EE1907726FFD}"/>
              </a:ext>
            </a:extLst>
          </p:cNvPr>
          <p:cNvGraphicFramePr>
            <a:graphicFrameLocks noGrp="1"/>
          </p:cNvGraphicFramePr>
          <p:nvPr>
            <p:extLst>
              <p:ext uri="{D42A27DB-BD31-4B8C-83A1-F6EECF244321}">
                <p14:modId xmlns:p14="http://schemas.microsoft.com/office/powerpoint/2010/main" val="1516882088"/>
              </p:ext>
            </p:extLst>
          </p:nvPr>
        </p:nvGraphicFramePr>
        <p:xfrm>
          <a:off x="1014663" y="1118937"/>
          <a:ext cx="10046369" cy="5375599"/>
        </p:xfrm>
        <a:graphic>
          <a:graphicData uri="http://schemas.openxmlformats.org/drawingml/2006/table">
            <a:tbl>
              <a:tblPr firstRow="1" bandRow="1">
                <a:effectLst>
                  <a:outerShdw dist="114300" dir="18900000" algn="bl" rotWithShape="0">
                    <a:prstClr val="black"/>
                  </a:outerShdw>
                </a:effectLst>
                <a:tableStyleId>{5C22544A-7EE6-4342-B048-85BDC9FD1C3A}</a:tableStyleId>
              </a:tblPr>
              <a:tblGrid>
                <a:gridCol w="3897926">
                  <a:extLst>
                    <a:ext uri="{9D8B030D-6E8A-4147-A177-3AD203B41FA5}">
                      <a16:colId xmlns:a16="http://schemas.microsoft.com/office/drawing/2014/main" val="1618039404"/>
                    </a:ext>
                  </a:extLst>
                </a:gridCol>
                <a:gridCol w="6148443">
                  <a:extLst>
                    <a:ext uri="{9D8B030D-6E8A-4147-A177-3AD203B41FA5}">
                      <a16:colId xmlns:a16="http://schemas.microsoft.com/office/drawing/2014/main" val="3142720774"/>
                    </a:ext>
                  </a:extLst>
                </a:gridCol>
              </a:tblGrid>
              <a:tr h="549493">
                <a:tc>
                  <a:txBody>
                    <a:bodyPr/>
                    <a:lstStyle/>
                    <a:p>
                      <a:r>
                        <a:rPr lang="ga-IE" sz="1400" noProof="0" dirty="0">
                          <a:latin typeface="Arial" panose="020B0604020202020204" pitchFamily="34" charset="0"/>
                          <a:cs typeface="Arial" panose="020B0604020202020204" pitchFamily="34" charset="0"/>
                        </a:rPr>
                        <a:t>Samplaí d’ábhar mídhleathach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9CFE"/>
                    </a:solidFill>
                  </a:tcPr>
                </a:tc>
                <a:tc>
                  <a:txBody>
                    <a:bodyPr/>
                    <a:lstStyle/>
                    <a:p>
                      <a:r>
                        <a:rPr lang="ga-IE" sz="1600" noProof="0" dirty="0">
                          <a:latin typeface="Arial" panose="020B0604020202020204" pitchFamily="34" charset="0"/>
                          <a:cs typeface="Arial" panose="020B0604020202020204" pitchFamily="34" charset="0"/>
                        </a:rPr>
                        <a:t>Tá ábhar mídhleathach faoi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9CFE"/>
                    </a:solidFill>
                  </a:tcPr>
                </a:tc>
                <a:extLst>
                  <a:ext uri="{0D108BD9-81ED-4DB2-BD59-A6C34878D82A}">
                    <a16:rowId xmlns:a16="http://schemas.microsoft.com/office/drawing/2014/main" val="712768166"/>
                  </a:ext>
                </a:extLst>
              </a:tr>
              <a:tr h="1239736">
                <a:tc>
                  <a:txBody>
                    <a:bodyPr/>
                    <a:lstStyle/>
                    <a:p>
                      <a:r>
                        <a:rPr lang="ga-IE" sz="1100" b="1" noProof="0" dirty="0">
                          <a:solidFill>
                            <a:schemeClr val="tx1"/>
                          </a:solidFill>
                          <a:latin typeface="Arial" panose="020B0604020202020204" pitchFamily="34" charset="0"/>
                          <a:cs typeface="Arial" panose="020B0604020202020204" pitchFamily="34" charset="0"/>
                        </a:rPr>
                        <a:t>Ábhar atá deartha chun daoine eile a scanrú, a ghortú nó a bhagairt, mar shampla:</a:t>
                      </a:r>
                    </a:p>
                    <a:p>
                      <a:pPr marL="171450" indent="-171450">
                        <a:buFont typeface="Arial" panose="020B0604020202020204" pitchFamily="34" charset="0"/>
                        <a:buChar char="•"/>
                      </a:pPr>
                      <a:r>
                        <a:rPr lang="ga-IE" sz="1100" noProof="0" dirty="0">
                          <a:solidFill>
                            <a:schemeClr val="tx1"/>
                          </a:solidFill>
                          <a:latin typeface="Arial" panose="020B0604020202020204" pitchFamily="34" charset="0"/>
                          <a:cs typeface="Arial" panose="020B0604020202020204" pitchFamily="34" charset="0"/>
                        </a:rPr>
                        <a:t>Baol inchreidte foréigin (e.g. bagairt báis ar líne)</a:t>
                      </a:r>
                    </a:p>
                    <a:p>
                      <a:pPr marL="171450" indent="-171450">
                        <a:buFont typeface="Arial" panose="020B0604020202020204" pitchFamily="34" charset="0"/>
                        <a:buChar char="•"/>
                      </a:pPr>
                      <a:r>
                        <a:rPr lang="ga-IE" sz="1100" noProof="0" dirty="0">
                          <a:solidFill>
                            <a:schemeClr val="tx1"/>
                          </a:solidFill>
                          <a:latin typeface="Arial" panose="020B0604020202020204" pitchFamily="34" charset="0"/>
                          <a:cs typeface="Arial" panose="020B0604020202020204" pitchFamily="34" charset="0"/>
                        </a:rPr>
                        <a:t>Feachtas ciaptha (i.e. teachtaireachtaí leanúnacha, nach bhfuil ag teastáil ón bhfaighteoir)</a:t>
                      </a:r>
                    </a:p>
                    <a:p>
                      <a:pPr marL="171450" indent="-171450">
                        <a:buFont typeface="Arial" panose="020B0604020202020204" pitchFamily="34" charset="0"/>
                        <a:buChar char="•"/>
                      </a:pPr>
                      <a:r>
                        <a:rPr lang="ga-IE" sz="1100" noProof="0" dirty="0">
                          <a:solidFill>
                            <a:schemeClr val="tx1"/>
                          </a:solidFill>
                          <a:latin typeface="Arial" panose="020B0604020202020204" pitchFamily="34" charset="0"/>
                          <a:cs typeface="Arial" panose="020B0604020202020204" pitchFamily="34" charset="0"/>
                        </a:rPr>
                        <a:t>Teachtaireachtaí bagracha nó thar a bheith maslach.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buFont typeface="Arial" panose="020B0604020202020204" pitchFamily="34" charset="0"/>
                        <a:buChar char="•"/>
                      </a:pPr>
                      <a:r>
                        <a:rPr lang="ga-IE" sz="1100" noProof="0" dirty="0">
                          <a:latin typeface="Arial" panose="020B0604020202020204" pitchFamily="34" charset="0"/>
                          <a:cs typeface="Arial" panose="020B0604020202020204" pitchFamily="34" charset="0"/>
                        </a:rPr>
                        <a:t>Alt 5 den Acht um Chionta Neamh-mharfacha in aghaidh an Duine, 1997</a:t>
                      </a:r>
                    </a:p>
                    <a:p>
                      <a:pPr marL="171450" indent="-171450">
                        <a:buFont typeface="Arial" panose="020B0604020202020204" pitchFamily="34" charset="0"/>
                        <a:buChar char="•"/>
                      </a:pPr>
                      <a:r>
                        <a:rPr lang="ga-IE" sz="1100" noProof="0" dirty="0">
                          <a:latin typeface="Arial" panose="020B0604020202020204" pitchFamily="34" charset="0"/>
                          <a:cs typeface="Arial" panose="020B0604020202020204" pitchFamily="34" charset="0"/>
                        </a:rPr>
                        <a:t>Alt 10 den Acht um Chionta Neamh-mharfacha in aghaidh an Duine, 1997</a:t>
                      </a:r>
                    </a:p>
                    <a:p>
                      <a:pPr marL="171450" indent="-171450">
                        <a:buFont typeface="Arial" panose="020B0604020202020204" pitchFamily="34" charset="0"/>
                        <a:buChar char="•"/>
                      </a:pPr>
                      <a:r>
                        <a:rPr lang="ga-IE" sz="1100" noProof="0" dirty="0">
                          <a:latin typeface="Arial" panose="020B0604020202020204" pitchFamily="34" charset="0"/>
                          <a:cs typeface="Arial" panose="020B0604020202020204" pitchFamily="34" charset="0"/>
                        </a:rPr>
                        <a:t>Alt 4 den Acht um Chiapadh, Cumarsáid Dhochrach agus Cionta Gaolmhara, 2020 (ar a dtugtar Dlí Coco freisin).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1664091"/>
                  </a:ext>
                </a:extLst>
              </a:tr>
              <a:tr h="549493">
                <a:tc>
                  <a:txBody>
                    <a:bodyPr/>
                    <a:lstStyle/>
                    <a:p>
                      <a:r>
                        <a:rPr lang="ga-IE" sz="1100" b="1" noProof="0" dirty="0">
                          <a:solidFill>
                            <a:schemeClr val="tx1"/>
                          </a:solidFill>
                          <a:latin typeface="Arial" panose="020B0604020202020204" pitchFamily="34" charset="0"/>
                          <a:cs typeface="Arial" panose="020B0604020202020204" pitchFamily="34" charset="0"/>
                        </a:rPr>
                        <a:t>Ábhar a léiríonn cruálacht ar ainmhithe agus comhrac ainmhithe a spreagadh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100" noProof="0" dirty="0">
                          <a:latin typeface="Arial" panose="020B0604020202020204" pitchFamily="34" charset="0"/>
                          <a:cs typeface="Arial" panose="020B0604020202020204" pitchFamily="34" charset="0"/>
                        </a:rPr>
                        <a:t>Alt 15 den Acht um Shláinte agus Leas Ainmhithe, 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988819"/>
                  </a:ext>
                </a:extLst>
              </a:tr>
              <a:tr h="5494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100" b="1" kern="100" noProof="0" dirty="0">
                          <a:effectLst/>
                          <a:latin typeface="Arial" panose="020B0604020202020204" pitchFamily="34" charset="0"/>
                          <a:cs typeface="Arial" panose="020B0604020202020204" pitchFamily="34" charset="0"/>
                        </a:rPr>
                        <a:t>Íomhánna dlúthphearsanta á gcomhroinneadh gan toiliú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100" noProof="0" dirty="0">
                          <a:latin typeface="Arial" panose="020B0604020202020204" pitchFamily="34" charset="0"/>
                          <a:cs typeface="Arial" panose="020B0604020202020204" pitchFamily="34" charset="0"/>
                        </a:rPr>
                        <a:t>Alt 3 den Acht um Chiapadh, Cumarsáid Dhochrach agus Cionta Gaolmhara, 2020 (Dlí Coco)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6832788"/>
                  </a:ext>
                </a:extLst>
              </a:tr>
              <a:tr h="563727">
                <a:tc>
                  <a:txBody>
                    <a:bodyPr/>
                    <a:lstStyle/>
                    <a:p>
                      <a:r>
                        <a:rPr lang="ga-IE" sz="1100" b="1" noProof="0" dirty="0">
                          <a:latin typeface="Arial" panose="020B0604020202020204" pitchFamily="34" charset="0"/>
                          <a:cs typeface="Arial" panose="020B0604020202020204" pitchFamily="34" charset="0"/>
                        </a:rPr>
                        <a:t>Ábhar ina bhfaightear gríosú chun foréigin nó fuatha ar fhorais tréithe cosanta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100" noProof="0" dirty="0">
                          <a:latin typeface="Arial" panose="020B0604020202020204" pitchFamily="34" charset="0"/>
                          <a:cs typeface="Arial" panose="020B0604020202020204" pitchFamily="34" charset="0"/>
                        </a:rPr>
                        <a:t>An tAcht um Thoirmeasc ar Ghríosú chun Fuatha, 1989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44096410"/>
                  </a:ext>
                </a:extLst>
              </a:tr>
              <a:tr h="687082">
                <a:tc>
                  <a:txBody>
                    <a:bodyPr/>
                    <a:lstStyle/>
                    <a:p>
                      <a:r>
                        <a:rPr lang="ga-IE" sz="1100" b="1" noProof="0" dirty="0">
                          <a:latin typeface="Arial" panose="020B0604020202020204" pitchFamily="34" charset="0"/>
                          <a:cs typeface="Arial" panose="020B0604020202020204" pitchFamily="34" charset="0"/>
                        </a:rPr>
                        <a:t>Ábhar maidir le mí-úsáid gnéis leanaí (lena n‑áirítear ábhar maidir le mí-úsáid gnéis leanaí féinghinte)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100" noProof="0" dirty="0">
                          <a:latin typeface="Arial" panose="020B0604020202020204" pitchFamily="34" charset="0"/>
                          <a:cs typeface="Arial" panose="020B0604020202020204" pitchFamily="34" charset="0"/>
                        </a:rPr>
                        <a:t>An tAcht um an Dlí Coiriúil (Cionta Gnéasacha),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9173969"/>
                  </a:ext>
                </a:extLst>
              </a:tr>
              <a:tr h="549493">
                <a:tc>
                  <a:txBody>
                    <a:bodyPr/>
                    <a:lstStyle/>
                    <a:p>
                      <a:r>
                        <a:rPr lang="ga-IE" sz="1100" b="1" noProof="0" dirty="0">
                          <a:latin typeface="Arial" panose="020B0604020202020204" pitchFamily="34" charset="0"/>
                          <a:cs typeface="Arial" panose="020B0604020202020204" pitchFamily="34" charset="0"/>
                        </a:rPr>
                        <a:t>Ábhar sceimhlitheoireachta a scaipeadh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100" noProof="0" dirty="0">
                          <a:latin typeface="Arial" panose="020B0604020202020204" pitchFamily="34" charset="0"/>
                          <a:cs typeface="Arial" panose="020B0604020202020204" pitchFamily="34" charset="0"/>
                        </a:rPr>
                        <a:t>An Rialachán maidir le hÁbhar Sceimhlitheoireachta ar Líne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39315269"/>
                  </a:ext>
                </a:extLst>
              </a:tr>
              <a:tr h="687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100" b="1" kern="1200" noProof="0" dirty="0">
                          <a:solidFill>
                            <a:schemeClr val="tx1"/>
                          </a:solidFill>
                          <a:effectLst/>
                          <a:latin typeface="Arial" panose="020B0604020202020204" pitchFamily="34" charset="0"/>
                          <a:ea typeface="+mn-ea"/>
                          <a:cs typeface="Arial" panose="020B0604020202020204" pitchFamily="34" charset="0"/>
                        </a:rPr>
                        <a:t>Ní mór córais tuairiscithe agus próiseas achomhairc a bheith ag ardáin anois le haghaidh tuairiscí ar ábhar mídhleathach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100" kern="100" noProof="0" dirty="0">
                          <a:effectLst/>
                          <a:latin typeface="Arial" panose="020B0604020202020204" pitchFamily="34" charset="0"/>
                          <a:ea typeface="Aptos" panose="020B0004020202020204" pitchFamily="34" charset="0"/>
                          <a:cs typeface="Arial" panose="020B0604020202020204" pitchFamily="34" charset="0"/>
                        </a:rPr>
                        <a:t>An Gníomh um Sheirbhísí Digiteacha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423576854"/>
                  </a:ext>
                </a:extLst>
              </a:tr>
            </a:tbl>
          </a:graphicData>
        </a:graphic>
      </p:graphicFrame>
      <p:pic>
        <p:nvPicPr>
          <p:cNvPr id="6" name="Picture 5" descr="A white rectangle on a black background&#10;&#10;Description automatically generated">
            <a:extLst>
              <a:ext uri="{FF2B5EF4-FFF2-40B4-BE49-F238E27FC236}">
                <a16:creationId xmlns:a16="http://schemas.microsoft.com/office/drawing/2014/main" id="{7B8E3D99-3BFB-E6BE-C897-B1F0FCA127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8070" y="5230254"/>
            <a:ext cx="4715778" cy="2111543"/>
          </a:xfrm>
          <a:prstGeom prst="rect">
            <a:avLst/>
          </a:prstGeom>
        </p:spPr>
      </p:pic>
      <p:sp>
        <p:nvSpPr>
          <p:cNvPr id="7" name="TextBox 6">
            <a:extLst>
              <a:ext uri="{FF2B5EF4-FFF2-40B4-BE49-F238E27FC236}">
                <a16:creationId xmlns:a16="http://schemas.microsoft.com/office/drawing/2014/main" id="{37132BE2-BE16-BAA6-950D-A183FF64CE5F}"/>
              </a:ext>
            </a:extLst>
          </p:cNvPr>
          <p:cNvSpPr txBox="1"/>
          <p:nvPr/>
        </p:nvSpPr>
        <p:spPr>
          <a:xfrm>
            <a:off x="8045518" y="5941777"/>
            <a:ext cx="3773102" cy="523220"/>
          </a:xfrm>
          <a:prstGeom prst="rect">
            <a:avLst/>
          </a:prstGeom>
          <a:noFill/>
        </p:spPr>
        <p:txBody>
          <a:bodyPr wrap="square" rtlCol="0">
            <a:spAutoFit/>
          </a:bodyPr>
          <a:lstStyle/>
          <a:p>
            <a:r>
              <a:rPr lang="ga-IE" sz="1400" b="1" noProof="0" dirty="0">
                <a:latin typeface="Arial" panose="020B0604020202020204" pitchFamily="34" charset="0"/>
                <a:cs typeface="Arial" panose="020B0604020202020204" pitchFamily="34" charset="0"/>
              </a:rPr>
              <a:t>Tabhair faoi deara: </a:t>
            </a:r>
            <a:r>
              <a:rPr lang="ga-IE" sz="1400" noProof="0" dirty="0">
                <a:latin typeface="Arial" panose="020B0604020202020204" pitchFamily="34" charset="0"/>
                <a:cs typeface="Arial" panose="020B0604020202020204" pitchFamily="34" charset="0"/>
              </a:rPr>
              <a:t>Ní liosta uileghabhálach é seo agus ní hionann é agus comhairle dlí. </a:t>
            </a:r>
          </a:p>
        </p:txBody>
      </p:sp>
    </p:spTree>
    <p:extLst>
      <p:ext uri="{BB962C8B-B14F-4D97-AF65-F5344CB8AC3E}">
        <p14:creationId xmlns:p14="http://schemas.microsoft.com/office/powerpoint/2010/main" val="1450580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55D5E4E-EEA7-FFBC-B56F-C3390088BD5A}"/>
              </a:ext>
            </a:extLst>
          </p:cNvPr>
          <p:cNvSpPr/>
          <p:nvPr/>
        </p:nvSpPr>
        <p:spPr>
          <a:xfrm>
            <a:off x="3380874" y="4523647"/>
            <a:ext cx="7772400" cy="1938992"/>
          </a:xfrm>
          <a:prstGeom prst="roundRect">
            <a:avLst>
              <a:gd name="adj" fmla="val 6496"/>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447995" y="1354200"/>
            <a:ext cx="5983820" cy="3424686"/>
          </a:xfrm>
          <a:prstGeom prst="roundRect">
            <a:avLst>
              <a:gd name="adj" fmla="val 649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906126" y="2249881"/>
            <a:ext cx="4944979" cy="1207114"/>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272" y="-926756"/>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46349" y="1628330"/>
            <a:ext cx="5587111" cy="3323987"/>
          </a:xfrm>
          <a:prstGeom prst="rect">
            <a:avLst/>
          </a:prstGeom>
          <a:noFill/>
        </p:spPr>
        <p:txBody>
          <a:bodyPr wrap="square" rtlCol="0">
            <a:spAutoFit/>
          </a:bodyPr>
          <a:lstStyle/>
          <a:p>
            <a:pPr marL="0" indent="0">
              <a:buNone/>
            </a:pPr>
            <a:r>
              <a:rPr lang="ga-IE" sz="1600" noProof="0" dirty="0">
                <a:latin typeface="Arial" panose="020B0604020202020204" pitchFamily="34" charset="0"/>
                <a:cs typeface="Arial" panose="020B0604020202020204" pitchFamily="34" charset="0"/>
              </a:rPr>
              <a:t>Áirítear le hábhar díobhálach ar árdáin comh-roinnte físeán, ach níl sé teoranta don mhéid seo: </a:t>
            </a:r>
          </a:p>
          <a:p>
            <a:pPr marL="285750" indent="-285750">
              <a:buFont typeface="Arial" panose="020B0604020202020204" pitchFamily="34" charset="0"/>
              <a:buChar char="•"/>
            </a:pPr>
            <a:r>
              <a:rPr lang="ga-IE" sz="1600" noProof="0" dirty="0">
                <a:latin typeface="Arial" panose="020B0604020202020204" pitchFamily="34" charset="0"/>
                <a:cs typeface="Arial" panose="020B0604020202020204" pitchFamily="34" charset="0"/>
              </a:rPr>
              <a:t>Cibearbhulaíocht</a:t>
            </a:r>
          </a:p>
          <a:p>
            <a:pPr marL="285750" indent="-28575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ga-IE" sz="1600" noProof="0" dirty="0">
                <a:latin typeface="Arial" panose="020B0604020202020204" pitchFamily="34" charset="0"/>
                <a:cs typeface="Arial" panose="020B0604020202020204" pitchFamily="34" charset="0"/>
              </a:rPr>
              <a:t>Ábhar ina gcuirtear neamhoird itheacháin chun cinn nó ina spreagtar</a:t>
            </a:r>
          </a:p>
          <a:p>
            <a:pPr marL="285750" indent="-28575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ga-IE" sz="1600" noProof="0" dirty="0">
                <a:latin typeface="Arial" panose="020B0604020202020204" pitchFamily="34" charset="0"/>
                <a:cs typeface="Arial" panose="020B0604020202020204" pitchFamily="34" charset="0"/>
              </a:rPr>
              <a:t>Ábhar ina gcuirtear féinmharú chun cinn nó ina spreagtar é</a:t>
            </a:r>
          </a:p>
          <a:p>
            <a:pPr marL="285750" indent="-28575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ga-IE" sz="1600" noProof="0" dirty="0">
                <a:latin typeface="Arial" panose="020B0604020202020204" pitchFamily="34" charset="0"/>
                <a:cs typeface="Arial" panose="020B0604020202020204" pitchFamily="34" charset="0"/>
              </a:rPr>
              <a:t>Ábhar ina roinntear modhanna féindochair </a:t>
            </a:r>
            <a:br>
              <a:rPr lang="ga-IE" sz="1600" noProof="0" dirty="0">
                <a:latin typeface="Arial" panose="020B0604020202020204" pitchFamily="34" charset="0"/>
                <a:cs typeface="Arial" panose="020B0604020202020204" pitchFamily="34" charset="0"/>
              </a:rPr>
            </a:br>
            <a:r>
              <a:rPr lang="ga-IE" sz="1600" noProof="0" dirty="0">
                <a:latin typeface="Arial" panose="020B0604020202020204" pitchFamily="34" charset="0"/>
                <a:cs typeface="Arial" panose="020B0604020202020204" pitchFamily="34" charset="0"/>
              </a:rPr>
              <a:t>(e.g. Dúshláin chontúirteacha)</a:t>
            </a:r>
          </a:p>
          <a:p>
            <a:pPr marL="0" indent="0" algn="just">
              <a:buNone/>
            </a:pPr>
            <a:endParaRPr lang="ga-IE"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646349" y="269290"/>
            <a:ext cx="10809332" cy="584775"/>
          </a:xfrm>
          <a:prstGeom prst="rect">
            <a:avLst/>
          </a:prstGeom>
          <a:noFill/>
        </p:spPr>
        <p:txBody>
          <a:bodyPr wrap="square" rtlCol="0">
            <a:spAutoFit/>
          </a:bodyPr>
          <a:lstStyle/>
          <a:p>
            <a:pPr algn="ctr"/>
            <a:r>
              <a:rPr lang="ga-IE" sz="3200" b="1" noProof="0" dirty="0">
                <a:latin typeface="Arial" panose="020B0604020202020204" pitchFamily="34" charset="0"/>
                <a:ea typeface="+mj-lt"/>
                <a:cs typeface="Arial" panose="020B0604020202020204" pitchFamily="34" charset="0"/>
              </a:rPr>
              <a:t>Cad is brí le hábhar díobhálach?</a:t>
            </a:r>
            <a:endParaRPr lang="ga-IE" sz="3200" b="1" noProof="0" dirty="0">
              <a:latin typeface="Arial" panose="020B0604020202020204" pitchFamily="34" charset="0"/>
              <a:cs typeface="Arial" panose="020B0604020202020204" pitchFamily="34" charset="0"/>
            </a:endParaRPr>
          </a:p>
        </p:txBody>
      </p:sp>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0611" y="3940263"/>
            <a:ext cx="6456449" cy="3631752"/>
          </a:xfrm>
          <a:prstGeom prst="rect">
            <a:avLst/>
          </a:prstGeom>
        </p:spPr>
      </p:pic>
      <p:sp>
        <p:nvSpPr>
          <p:cNvPr id="2" name="TextBox 1">
            <a:extLst>
              <a:ext uri="{FF2B5EF4-FFF2-40B4-BE49-F238E27FC236}">
                <a16:creationId xmlns:a16="http://schemas.microsoft.com/office/drawing/2014/main" id="{0C721FB2-7286-BBDE-6BA4-275AA29519AA}"/>
              </a:ext>
            </a:extLst>
          </p:cNvPr>
          <p:cNvSpPr txBox="1"/>
          <p:nvPr/>
        </p:nvSpPr>
        <p:spPr>
          <a:xfrm>
            <a:off x="6906126" y="2504668"/>
            <a:ext cx="4837879" cy="923330"/>
          </a:xfrm>
          <a:prstGeom prst="rect">
            <a:avLst/>
          </a:prstGeom>
          <a:noFill/>
        </p:spPr>
        <p:txBody>
          <a:bodyPr wrap="square" rtlCol="0">
            <a:spAutoFit/>
          </a:bodyPr>
          <a:lstStyle/>
          <a:p>
            <a:pPr algn="ctr"/>
            <a:r>
              <a:rPr lang="ga-IE" b="1" noProof="0" dirty="0">
                <a:solidFill>
                  <a:schemeClr val="bg1">
                    <a:lumMod val="95000"/>
                  </a:schemeClr>
                </a:solidFill>
                <a:latin typeface="Arial" panose="020B0604020202020204" pitchFamily="34" charset="0"/>
                <a:cs typeface="Arial" panose="020B0604020202020204" pitchFamily="34" charset="0"/>
              </a:rPr>
              <a:t>Is ábhar é seo atá díobhálach, ach ní gá i gcónaí go mbeadh sé mídhleathach. </a:t>
            </a:r>
          </a:p>
          <a:p>
            <a:endParaRPr lang="ga-IE" b="1"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20EDDB-FAC5-F44A-83EB-1DB33AE8D4A9}"/>
              </a:ext>
            </a:extLst>
          </p:cNvPr>
          <p:cNvSpPr txBox="1"/>
          <p:nvPr/>
        </p:nvSpPr>
        <p:spPr>
          <a:xfrm>
            <a:off x="3753557" y="4949652"/>
            <a:ext cx="7027033" cy="1600438"/>
          </a:xfrm>
          <a:prstGeom prst="rect">
            <a:avLst/>
          </a:prstGeom>
          <a:noFill/>
        </p:spPr>
        <p:txBody>
          <a:bodyPr wrap="square" rtlCol="0">
            <a:spAutoFit/>
          </a:bodyPr>
          <a:lstStyle/>
          <a:p>
            <a:pPr marL="0" indent="0" algn="just">
              <a:buNone/>
            </a:pPr>
            <a:r>
              <a:rPr lang="ga-IE" sz="1600" noProof="0" dirty="0">
                <a:latin typeface="Arial" panose="020B0604020202020204" pitchFamily="34" charset="0"/>
                <a:cs typeface="Arial" panose="020B0604020202020204" pitchFamily="34" charset="0"/>
              </a:rPr>
              <a:t>Sa chás go bhfuil ábhar den sórt sin ina chúis le baol do bheatha nó go ndéanfaí díobhálach shuntasach do shláinte fhisiciúil nó mheabhrach duine, caithfidh na hárdáin an t-ábhar seo a sríonadh ina gcuid Téarmaí agus Coinníollacha agus seans a thabhairt do dhaoine an t-ábhar seo a tuairisciú.</a:t>
            </a:r>
          </a:p>
          <a:p>
            <a:pPr marL="0" indent="0" algn="just">
              <a:buNone/>
            </a:pPr>
            <a:endParaRPr lang="ga-IE"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229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circle with black background&#10;&#10;Description automatically generated">
            <a:extLst>
              <a:ext uri="{FF2B5EF4-FFF2-40B4-BE49-F238E27FC236}">
                <a16:creationId xmlns:a16="http://schemas.microsoft.com/office/drawing/2014/main" id="{76C9E3FE-5035-6272-011B-9DD786718C66}"/>
              </a:ext>
            </a:extLst>
          </p:cNvPr>
          <p:cNvPicPr>
            <a:picLocks noChangeAspect="1"/>
          </p:cNvPicPr>
          <p:nvPr/>
        </p:nvPicPr>
        <p:blipFill>
          <a:blip r:embed="rId3">
            <a:extLst>
              <a:ext uri="{28A0092B-C50C-407E-A947-70E740481C1C}">
                <a14:useLocalDpi xmlns:a14="http://schemas.microsoft.com/office/drawing/2010/main" val="0"/>
              </a:ext>
            </a:extLst>
          </a:blip>
          <a:srcRect l="-15069" t="396" r="39117" b="32349"/>
          <a:stretch/>
        </p:blipFill>
        <p:spPr>
          <a:xfrm>
            <a:off x="7946858" y="3139472"/>
            <a:ext cx="4245142" cy="3759002"/>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48A48EF-BD46-D91F-849E-FBF2C1299B29}"/>
              </a:ext>
            </a:extLst>
          </p:cNvPr>
          <p:cNvPicPr>
            <a:picLocks noChangeAspect="1"/>
          </p:cNvPicPr>
          <p:nvPr/>
        </p:nvPicPr>
        <p:blipFill>
          <a:blip r:embed="rId4">
            <a:alphaModFix amt="38000"/>
            <a:extLst>
              <a:ext uri="{28A0092B-C50C-407E-A947-70E740481C1C}">
                <a14:useLocalDpi xmlns:a14="http://schemas.microsoft.com/office/drawing/2010/main" val="0"/>
              </a:ext>
            </a:extLst>
          </a:blip>
          <a:srcRect l="50000" t="1961"/>
          <a:stretch/>
        </p:blipFill>
        <p:spPr>
          <a:xfrm>
            <a:off x="-1" y="0"/>
            <a:ext cx="2424699" cy="6876337"/>
          </a:xfrm>
          <a:prstGeom prst="rect">
            <a:avLst/>
          </a:prstGeom>
        </p:spPr>
      </p:pic>
      <p:pic>
        <p:nvPicPr>
          <p:cNvPr id="3" name="Picture 2" descr="A purple and white rectangular object&#10;&#10;Description automatically generated">
            <a:extLst>
              <a:ext uri="{FF2B5EF4-FFF2-40B4-BE49-F238E27FC236}">
                <a16:creationId xmlns:a16="http://schemas.microsoft.com/office/drawing/2014/main" id="{E9D79B2D-1DC3-7E7A-F829-BCD6E6040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16" y="-1449132"/>
            <a:ext cx="13836316" cy="4309674"/>
          </a:xfrm>
          <a:prstGeom prst="rect">
            <a:avLst/>
          </a:prstGeom>
        </p:spPr>
      </p:pic>
      <p:sp>
        <p:nvSpPr>
          <p:cNvPr id="4" name="TextBox 3">
            <a:extLst>
              <a:ext uri="{FF2B5EF4-FFF2-40B4-BE49-F238E27FC236}">
                <a16:creationId xmlns:a16="http://schemas.microsoft.com/office/drawing/2014/main" id="{B4D2675E-2B66-2EC0-D4EE-29131CCDF00A}"/>
              </a:ext>
            </a:extLst>
          </p:cNvPr>
          <p:cNvSpPr txBox="1"/>
          <p:nvPr/>
        </p:nvSpPr>
        <p:spPr>
          <a:xfrm>
            <a:off x="1888958" y="429534"/>
            <a:ext cx="8674768" cy="584775"/>
          </a:xfrm>
          <a:prstGeom prst="rect">
            <a:avLst/>
          </a:prstGeom>
          <a:noFill/>
        </p:spPr>
        <p:txBody>
          <a:bodyPr wrap="square" rtlCol="0">
            <a:spAutoFit/>
          </a:bodyPr>
          <a:lstStyle/>
          <a:p>
            <a:pPr algn="ctr"/>
            <a:r>
              <a:rPr lang="ga-IE" sz="3200" b="1" noProof="0" dirty="0">
                <a:latin typeface="Arial" panose="020B0604020202020204" pitchFamily="34" charset="0"/>
                <a:ea typeface="+mj-lt"/>
                <a:cs typeface="Arial" panose="020B0604020202020204" pitchFamily="34" charset="0"/>
              </a:rPr>
              <a:t>Conas ábhar a thuairisciú d'ardáin ar líne</a:t>
            </a:r>
            <a:endParaRPr lang="ga-IE" sz="3200" b="1" noProof="0"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FA6F6CC-2E52-02A4-44E5-E430EAC28EF0}"/>
              </a:ext>
            </a:extLst>
          </p:cNvPr>
          <p:cNvSpPr/>
          <p:nvPr/>
        </p:nvSpPr>
        <p:spPr>
          <a:xfrm>
            <a:off x="7053141" y="2642692"/>
            <a:ext cx="4742620" cy="3402567"/>
          </a:xfrm>
          <a:prstGeom prst="roundRect">
            <a:avLst>
              <a:gd name="adj" fmla="val 459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90000"/>
              </a:lnSpc>
              <a:spcBef>
                <a:spcPts val="1000"/>
              </a:spcBef>
              <a:spcAft>
                <a:spcPts val="0"/>
              </a:spcAft>
              <a:buClrTx/>
              <a:buSzTx/>
              <a:tabLst/>
              <a:defRPr/>
            </a:pPr>
            <a:r>
              <a:rPr kumimoji="0" lang="ga-IE"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An chaoi le hábhar </a:t>
            </a:r>
            <a:r>
              <a:rPr lang="ga-IE" sz="1600" b="1" noProof="0" dirty="0">
                <a:solidFill>
                  <a:prstClr val="black"/>
                </a:solidFill>
                <a:latin typeface="Arial" panose="020B0604020202020204" pitchFamily="34" charset="0"/>
                <a:cs typeface="Arial" panose="020B0604020202020204" pitchFamily="34" charset="0"/>
              </a:rPr>
              <a:t>mídhleathach</a:t>
            </a:r>
            <a:r>
              <a:rPr kumimoji="0" lang="ga-IE"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 thuairisciú ar: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6">
                  <a:extLst>
                    <a:ext uri="{A12FA001-AC4F-418D-AE19-62706E023703}">
                      <ahyp:hlinkClr xmlns:ahyp="http://schemas.microsoft.com/office/drawing/2018/hyperlinkcolor" val="tx"/>
                    </a:ext>
                  </a:extLst>
                </a:hlinkClick>
              </a:rPr>
              <a:t>Facebook</a:t>
            </a: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7">
                  <a:extLst>
                    <a:ext uri="{A12FA001-AC4F-418D-AE19-62706E023703}">
                      <ahyp:hlinkClr xmlns:ahyp="http://schemas.microsoft.com/office/drawing/2018/hyperlinkcolor" val="tx"/>
                    </a:ext>
                  </a:extLst>
                </a:hlinkClick>
              </a:rPr>
              <a:t>Instagram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8">
                  <a:extLst>
                    <a:ext uri="{A12FA001-AC4F-418D-AE19-62706E023703}">
                      <ahyp:hlinkClr xmlns:ahyp="http://schemas.microsoft.com/office/drawing/2018/hyperlinkcolor" val="tx"/>
                    </a:ext>
                  </a:extLst>
                </a:hlinkClick>
              </a:rPr>
              <a:t>X</a:t>
            </a: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9">
                  <a:extLst>
                    <a:ext uri="{A12FA001-AC4F-418D-AE19-62706E023703}">
                      <ahyp:hlinkClr xmlns:ahyp="http://schemas.microsoft.com/office/drawing/2018/hyperlinkcolor" val="tx"/>
                    </a:ext>
                  </a:extLst>
                </a:hlinkClick>
              </a:rPr>
              <a:t>TikTok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0">
                  <a:extLst>
                    <a:ext uri="{A12FA001-AC4F-418D-AE19-62706E023703}">
                      <ahyp:hlinkClr xmlns:ahyp="http://schemas.microsoft.com/office/drawing/2018/hyperlinkcolor" val="tx"/>
                    </a:ext>
                  </a:extLst>
                </a:hlinkClick>
              </a:rPr>
              <a:t>YouTube</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1">
                  <a:extLst>
                    <a:ext uri="{A12FA001-AC4F-418D-AE19-62706E023703}">
                      <ahyp:hlinkClr xmlns:ahyp="http://schemas.microsoft.com/office/drawing/2018/hyperlinkcolor" val="tx"/>
                    </a:ext>
                  </a:extLst>
                </a:hlinkClick>
              </a:rPr>
              <a:t>Google</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2">
                  <a:extLst>
                    <a:ext uri="{A12FA001-AC4F-418D-AE19-62706E023703}">
                      <ahyp:hlinkClr xmlns:ahyp="http://schemas.microsoft.com/office/drawing/2018/hyperlinkcolor" val="tx"/>
                    </a:ext>
                  </a:extLst>
                </a:hlinkClick>
              </a:rPr>
              <a:t>Bing</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algn="ctr"/>
            <a:endParaRPr lang="ga-IE" noProof="0" dirty="0">
              <a:solidFill>
                <a:sysClr val="windowText" lastClr="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CD81739-022F-145B-1458-12067AF0FE30}"/>
              </a:ext>
            </a:extLst>
          </p:cNvPr>
          <p:cNvSpPr/>
          <p:nvPr/>
        </p:nvSpPr>
        <p:spPr>
          <a:xfrm>
            <a:off x="3021949" y="6190209"/>
            <a:ext cx="6148102" cy="405731"/>
          </a:xfrm>
          <a:prstGeom prst="roundRect">
            <a:avLst>
              <a:gd name="adj" fmla="val 11667"/>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sz="1100" noProof="0" dirty="0">
                <a:solidFill>
                  <a:schemeClr val="tx1"/>
                </a:solidFill>
                <a:latin typeface="Arial" panose="020B0604020202020204" pitchFamily="34" charset="0"/>
                <a:cs typeface="Arial" panose="020B0604020202020204" pitchFamily="34" charset="0"/>
              </a:rPr>
              <a:t>Ábhair a thuairisciú ar ardáin eile: Féach an nasc</a:t>
            </a:r>
            <a:r>
              <a:rPr lang="ga-IE" sz="1100" noProof="0" dirty="0">
                <a:solidFill>
                  <a:schemeClr val="tx1"/>
                </a:solidFill>
                <a:latin typeface="Arial" panose="020B0604020202020204" pitchFamily="34" charset="0"/>
                <a:cs typeface="Arial" panose="020B0604020202020204" pitchFamily="34" charset="0"/>
                <a:hlinkClick r:id="rId13"/>
              </a:rPr>
              <a:t> anseo </a:t>
            </a:r>
            <a:r>
              <a:rPr lang="ga-IE" sz="1100" noProof="0" dirty="0">
                <a:solidFill>
                  <a:schemeClr val="tx1"/>
                </a:solidFill>
                <a:latin typeface="Arial" panose="020B0604020202020204" pitchFamily="34" charset="0"/>
                <a:cs typeface="Arial" panose="020B0604020202020204" pitchFamily="34" charset="0"/>
              </a:rPr>
              <a:t>le haghaidh tuilleadh eolais.</a:t>
            </a:r>
          </a:p>
        </p:txBody>
      </p:sp>
      <p:pic>
        <p:nvPicPr>
          <p:cNvPr id="12" name="Picture 11" descr="A orange flower in a black background&#10;&#10;Description automatically generated">
            <a:extLst>
              <a:ext uri="{FF2B5EF4-FFF2-40B4-BE49-F238E27FC236}">
                <a16:creationId xmlns:a16="http://schemas.microsoft.com/office/drawing/2014/main" id="{5B910AC7-81A3-8120-92F8-49811F43B8D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23471" y="4778330"/>
            <a:ext cx="5350573" cy="3009697"/>
          </a:xfrm>
          <a:prstGeom prst="rect">
            <a:avLst/>
          </a:prstGeom>
        </p:spPr>
      </p:pic>
      <p:sp>
        <p:nvSpPr>
          <p:cNvPr id="2" name="Rectangle: Rounded Corners 1">
            <a:extLst>
              <a:ext uri="{FF2B5EF4-FFF2-40B4-BE49-F238E27FC236}">
                <a16:creationId xmlns:a16="http://schemas.microsoft.com/office/drawing/2014/main" id="{D5356464-B92B-4739-57CE-5F529389958E}"/>
              </a:ext>
            </a:extLst>
          </p:cNvPr>
          <p:cNvSpPr/>
          <p:nvPr/>
        </p:nvSpPr>
        <p:spPr>
          <a:xfrm>
            <a:off x="671134" y="2699408"/>
            <a:ext cx="4467726" cy="3296651"/>
          </a:xfrm>
          <a:prstGeom prst="roundRect">
            <a:avLst>
              <a:gd name="adj" fmla="val 4368"/>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An chaoi le hábhar </a:t>
            </a:r>
            <a:r>
              <a:rPr lang="ga-IE" sz="1600" b="1" noProof="0" dirty="0">
                <a:solidFill>
                  <a:prstClr val="black"/>
                </a:solidFill>
                <a:latin typeface="Arial" panose="020B0604020202020204" pitchFamily="34" charset="0"/>
                <a:cs typeface="Arial" panose="020B0604020202020204" pitchFamily="34" charset="0"/>
              </a:rPr>
              <a:t>díobhálach</a:t>
            </a:r>
            <a:r>
              <a:rPr kumimoji="0" lang="ga-IE"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 thuairisciú ar: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5">
                  <a:extLst>
                    <a:ext uri="{A12FA001-AC4F-418D-AE19-62706E023703}">
                      <ahyp:hlinkClr xmlns:ahyp="http://schemas.microsoft.com/office/drawing/2018/hyperlinkcolor" val="tx"/>
                    </a:ext>
                  </a:extLst>
                </a:hlinkClick>
              </a:rPr>
              <a:t>Facebook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6">
                  <a:extLst>
                    <a:ext uri="{A12FA001-AC4F-418D-AE19-62706E023703}">
                      <ahyp:hlinkClr xmlns:ahyp="http://schemas.microsoft.com/office/drawing/2018/hyperlinkcolor" val="tx"/>
                    </a:ext>
                  </a:extLst>
                </a:hlinkClick>
              </a:rPr>
              <a:t>Instagram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7">
                  <a:extLst>
                    <a:ext uri="{A12FA001-AC4F-418D-AE19-62706E023703}">
                      <ahyp:hlinkClr xmlns:ahyp="http://schemas.microsoft.com/office/drawing/2018/hyperlinkcolor" val="tx"/>
                    </a:ext>
                  </a:extLst>
                </a:hlinkClick>
              </a:rPr>
              <a:t>X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8">
                  <a:extLst>
                    <a:ext uri="{A12FA001-AC4F-418D-AE19-62706E023703}">
                      <ahyp:hlinkClr xmlns:ahyp="http://schemas.microsoft.com/office/drawing/2018/hyperlinkcolor" val="tx"/>
                    </a:ext>
                  </a:extLst>
                </a:hlinkClick>
              </a:rPr>
              <a:t>TikTok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9">
                  <a:extLst>
                    <a:ext uri="{A12FA001-AC4F-418D-AE19-62706E023703}">
                      <ahyp:hlinkClr xmlns:ahyp="http://schemas.microsoft.com/office/drawing/2018/hyperlinkcolor" val="tx"/>
                    </a:ext>
                  </a:extLst>
                </a:hlinkClick>
              </a:rPr>
              <a:t>Linked</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9">
                  <a:extLst>
                    <a:ext uri="{A12FA001-AC4F-418D-AE19-62706E023703}">
                      <ahyp:hlinkClr xmlns:ahyp="http://schemas.microsoft.com/office/drawing/2018/hyperlinkcolor" val="tx"/>
                    </a:ext>
                  </a:extLst>
                </a:hlinkClick>
              </a:rPr>
              <a:t>I</a:t>
            </a: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9">
                  <a:extLst>
                    <a:ext uri="{A12FA001-AC4F-418D-AE19-62706E023703}">
                      <ahyp:hlinkClr xmlns:ahyp="http://schemas.microsoft.com/office/drawing/2018/hyperlinkcolor" val="tx"/>
                    </a:ext>
                  </a:extLst>
                </a:hlinkClick>
              </a:rPr>
              <a:t>n</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0">
                  <a:extLst>
                    <a:ext uri="{A12FA001-AC4F-418D-AE19-62706E023703}">
                      <ahyp:hlinkClr xmlns:ahyp="http://schemas.microsoft.com/office/drawing/2018/hyperlinkcolor" val="tx"/>
                    </a:ext>
                  </a:extLst>
                </a:hlinkClick>
              </a:rPr>
              <a:t>YouTube</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1">
                  <a:extLst>
                    <a:ext uri="{A12FA001-AC4F-418D-AE19-62706E023703}">
                      <ahyp:hlinkClr xmlns:ahyp="http://schemas.microsoft.com/office/drawing/2018/hyperlinkcolor" val="tx"/>
                    </a:ext>
                  </a:extLst>
                </a:hlinkClick>
              </a:rPr>
              <a:t>Google</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2">
                  <a:extLst>
                    <a:ext uri="{A12FA001-AC4F-418D-AE19-62706E023703}">
                      <ahyp:hlinkClr xmlns:ahyp="http://schemas.microsoft.com/office/drawing/2018/hyperlinkcolor" val="tx"/>
                    </a:ext>
                  </a:extLst>
                </a:hlinkClick>
              </a:rPr>
              <a:t>Bing</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p:txBody>
      </p:sp>
      <p:sp>
        <p:nvSpPr>
          <p:cNvPr id="5" name="Rectangle: Rounded Corners 4">
            <a:extLst>
              <a:ext uri="{FF2B5EF4-FFF2-40B4-BE49-F238E27FC236}">
                <a16:creationId xmlns:a16="http://schemas.microsoft.com/office/drawing/2014/main" id="{5C226580-D265-580F-E468-4DE0CF8482AB}"/>
              </a:ext>
            </a:extLst>
          </p:cNvPr>
          <p:cNvSpPr/>
          <p:nvPr/>
        </p:nvSpPr>
        <p:spPr>
          <a:xfrm>
            <a:off x="2660016" y="1207944"/>
            <a:ext cx="5910985" cy="1334120"/>
          </a:xfrm>
          <a:prstGeom prst="roundRect">
            <a:avLst>
              <a:gd name="adj" fmla="val 11667"/>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ga-IE" sz="1400" noProof="0" dirty="0">
              <a:solidFill>
                <a:schemeClr val="tx1"/>
              </a:solidFill>
              <a:latin typeface="Arial" panose="020B0604020202020204" pitchFamily="34" charset="0"/>
              <a:cs typeface="Arial" panose="020B0604020202020204" pitchFamily="34" charset="0"/>
            </a:endParaRPr>
          </a:p>
          <a:p>
            <a:pPr algn="ctr"/>
            <a:r>
              <a:rPr lang="ga-IE" sz="1400" noProof="0" dirty="0">
                <a:solidFill>
                  <a:schemeClr val="bg1">
                    <a:lumMod val="95000"/>
                  </a:schemeClr>
                </a:solidFill>
                <a:latin typeface="Arial" panose="020B0604020202020204" pitchFamily="34" charset="0"/>
                <a:cs typeface="Arial" panose="020B0604020202020204" pitchFamily="34" charset="0"/>
              </a:rPr>
              <a:t>Tá </a:t>
            </a:r>
            <a:r>
              <a:rPr lang="ga-IE" sz="1400" b="1" noProof="0" dirty="0">
                <a:solidFill>
                  <a:schemeClr val="bg1">
                    <a:lumMod val="95000"/>
                  </a:schemeClr>
                </a:solidFill>
                <a:latin typeface="Arial" panose="020B0604020202020204" pitchFamily="34" charset="0"/>
                <a:cs typeface="Arial" panose="020B0604020202020204" pitchFamily="34" charset="0"/>
              </a:rPr>
              <a:t>dhá</a:t>
            </a:r>
            <a:r>
              <a:rPr lang="ga-IE" sz="1400" noProof="0" dirty="0">
                <a:solidFill>
                  <a:schemeClr val="bg1">
                    <a:lumMod val="95000"/>
                  </a:schemeClr>
                </a:solidFill>
                <a:latin typeface="Arial" panose="020B0604020202020204" pitchFamily="34" charset="0"/>
                <a:cs typeface="Arial" panose="020B0604020202020204" pitchFamily="34" charset="0"/>
              </a:rPr>
              <a:t> bhealach ann chun ábhar a thuairisciú d'ardáin ar líne: </a:t>
            </a:r>
          </a:p>
          <a:p>
            <a:pPr algn="ctr"/>
            <a:r>
              <a:rPr lang="ga-IE" sz="1400" noProof="0" dirty="0">
                <a:solidFill>
                  <a:schemeClr val="bg1">
                    <a:lumMod val="95000"/>
                  </a:schemeClr>
                </a:solidFill>
                <a:latin typeface="Arial" panose="020B0604020202020204" pitchFamily="34" charset="0"/>
                <a:cs typeface="Arial" panose="020B0604020202020204" pitchFamily="34" charset="0"/>
              </a:rPr>
              <a:t>1.Nósanna imeachta chun </a:t>
            </a:r>
            <a:r>
              <a:rPr lang="ga-IE" sz="1400" b="1" noProof="0" dirty="0">
                <a:solidFill>
                  <a:schemeClr val="tx2"/>
                </a:solidFill>
                <a:latin typeface="Arial" panose="020B0604020202020204" pitchFamily="34" charset="0"/>
                <a:cs typeface="Arial" panose="020B0604020202020204" pitchFamily="34" charset="0"/>
              </a:rPr>
              <a:t>ábhar díobhálach </a:t>
            </a:r>
            <a:r>
              <a:rPr lang="ga-IE" sz="1400" noProof="0" dirty="0">
                <a:solidFill>
                  <a:schemeClr val="bg1">
                    <a:lumMod val="95000"/>
                  </a:schemeClr>
                </a:solidFill>
                <a:latin typeface="Arial" panose="020B0604020202020204" pitchFamily="34" charset="0"/>
                <a:cs typeface="Arial" panose="020B0604020202020204" pitchFamily="34" charset="0"/>
              </a:rPr>
              <a:t>a thuairisciú </a:t>
            </a:r>
          </a:p>
          <a:p>
            <a:pPr algn="ctr"/>
            <a:r>
              <a:rPr lang="ga-IE" sz="1400" noProof="0" dirty="0">
                <a:solidFill>
                  <a:schemeClr val="bg1">
                    <a:lumMod val="95000"/>
                  </a:schemeClr>
                </a:solidFill>
                <a:latin typeface="Arial" panose="020B0604020202020204" pitchFamily="34" charset="0"/>
                <a:cs typeface="Arial" panose="020B0604020202020204" pitchFamily="34" charset="0"/>
              </a:rPr>
              <a:t>2.</a:t>
            </a:r>
            <a:r>
              <a:rPr lang="en-GB" sz="1400" noProof="0" dirty="0">
                <a:solidFill>
                  <a:schemeClr val="bg1">
                    <a:lumMod val="95000"/>
                  </a:schemeClr>
                </a:solidFill>
                <a:latin typeface="Arial" panose="020B0604020202020204" pitchFamily="34" charset="0"/>
                <a:cs typeface="Arial" panose="020B0604020202020204" pitchFamily="34" charset="0"/>
              </a:rPr>
              <a:t> </a:t>
            </a:r>
            <a:r>
              <a:rPr lang="ga-IE" sz="1400" noProof="0" dirty="0">
                <a:solidFill>
                  <a:schemeClr val="bg1">
                    <a:lumMod val="95000"/>
                  </a:schemeClr>
                </a:solidFill>
                <a:latin typeface="Arial" panose="020B0604020202020204" pitchFamily="34" charset="0"/>
                <a:cs typeface="Arial" panose="020B0604020202020204" pitchFamily="34" charset="0"/>
              </a:rPr>
              <a:t>Nósanna imeachta chun </a:t>
            </a:r>
            <a:r>
              <a:rPr lang="ga-IE" sz="1400" b="1" noProof="0" dirty="0">
                <a:solidFill>
                  <a:schemeClr val="tx2"/>
                </a:solidFill>
                <a:latin typeface="Arial" panose="020B0604020202020204" pitchFamily="34" charset="0"/>
                <a:cs typeface="Arial" panose="020B0604020202020204" pitchFamily="34" charset="0"/>
              </a:rPr>
              <a:t>ábhar mídhleathacha </a:t>
            </a:r>
            <a:r>
              <a:rPr lang="ga-IE" sz="1400" noProof="0" dirty="0">
                <a:solidFill>
                  <a:schemeClr val="bg1">
                    <a:lumMod val="95000"/>
                  </a:schemeClr>
                </a:solidFill>
                <a:latin typeface="Arial" panose="020B0604020202020204" pitchFamily="34" charset="0"/>
                <a:cs typeface="Arial" panose="020B0604020202020204" pitchFamily="34" charset="0"/>
              </a:rPr>
              <a:t>thuairisciú</a:t>
            </a:r>
          </a:p>
          <a:p>
            <a:endParaRPr lang="ga-IE" sz="1400" noProof="0"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921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3">
            <a:extLst>
              <a:ext uri="{28A0092B-C50C-407E-A947-70E740481C1C}">
                <a14:useLocalDpi xmlns:a14="http://schemas.microsoft.com/office/drawing/2010/main" val="0"/>
              </a:ext>
            </a:extLst>
          </a:blip>
          <a:srcRect r="64776" b="12518"/>
          <a:stretch/>
        </p:blipFill>
        <p:spPr>
          <a:xfrm>
            <a:off x="856848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2144973" y="1888572"/>
            <a:ext cx="7902054" cy="4307691"/>
          </a:xfrm>
          <a:prstGeom prst="roundRect">
            <a:avLst>
              <a:gd name="adj" fmla="val 940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31" y="-1670602"/>
            <a:ext cx="12492131" cy="579487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671671" y="749780"/>
            <a:ext cx="8548526" cy="954107"/>
          </a:xfrm>
          <a:prstGeom prst="rect">
            <a:avLst/>
          </a:prstGeom>
          <a:noFill/>
        </p:spPr>
        <p:txBody>
          <a:bodyPr wrap="square" rtlCol="0">
            <a:spAutoFit/>
          </a:bodyPr>
          <a:lstStyle/>
          <a:p>
            <a:pPr algn="ctr"/>
            <a:r>
              <a:rPr lang="ga-IE" sz="2800" b="1" noProof="0" dirty="0">
                <a:latin typeface="Arial" panose="020B0604020202020204" pitchFamily="34" charset="0"/>
                <a:cs typeface="Arial" panose="020B0604020202020204" pitchFamily="34" charset="0"/>
              </a:rPr>
              <a:t>An méid atá ag teastáil le hábhar neamhdhleathach ar líne a thuairisciú d’ardáin</a:t>
            </a:r>
          </a:p>
        </p:txBody>
      </p:sp>
      <p:sp>
        <p:nvSpPr>
          <p:cNvPr id="4" name="TextBox 3">
            <a:extLst>
              <a:ext uri="{FF2B5EF4-FFF2-40B4-BE49-F238E27FC236}">
                <a16:creationId xmlns:a16="http://schemas.microsoft.com/office/drawing/2014/main" id="{F589CEA8-7DF1-DAAF-8807-CF9A2EF52A62}"/>
              </a:ext>
            </a:extLst>
          </p:cNvPr>
          <p:cNvSpPr txBox="1"/>
          <p:nvPr/>
        </p:nvSpPr>
        <p:spPr>
          <a:xfrm>
            <a:off x="2516876" y="2011091"/>
            <a:ext cx="7165074" cy="4062651"/>
          </a:xfrm>
          <a:prstGeom prst="rect">
            <a:avLst/>
          </a:prstGeom>
          <a:noFill/>
        </p:spPr>
        <p:txBody>
          <a:bodyPr wrap="square" rtlCol="0">
            <a:spAutoFit/>
          </a:bodyPr>
          <a:lstStyle/>
          <a:p>
            <a:pPr marL="457200" indent="-457200">
              <a:buAutoNum type="arabicPeriod"/>
            </a:pPr>
            <a:endParaRPr lang="ga-IE" sz="2000" noProof="0" dirty="0">
              <a:latin typeface="Arial" panose="020B0604020202020204" pitchFamily="34" charset="0"/>
              <a:cs typeface="Arial" panose="020B0604020202020204" pitchFamily="34" charset="0"/>
            </a:endParaRPr>
          </a:p>
          <a:p>
            <a:pPr marL="457200" lvl="0" indent="-457200">
              <a:buAutoNum type="arabicPeriod"/>
            </a:pPr>
            <a:r>
              <a:rPr lang="ga-IE" sz="2200" noProof="0" dirty="0">
                <a:latin typeface="Arial" panose="020B0604020202020204" pitchFamily="34" charset="0"/>
                <a:cs typeface="Arial" panose="020B0604020202020204" pitchFamily="34" charset="0"/>
              </a:rPr>
              <a:t>Beidh ort foirm a líonadh.</a:t>
            </a:r>
          </a:p>
          <a:p>
            <a:pPr marL="457200" lvl="0" indent="-457200">
              <a:buAutoNum type="arabicPeriod"/>
            </a:pPr>
            <a:endParaRPr lang="ga-IE" sz="2200" noProof="0" dirty="0">
              <a:latin typeface="Arial" panose="020B0604020202020204" pitchFamily="34" charset="0"/>
              <a:cs typeface="Arial" panose="020B0604020202020204" pitchFamily="34" charset="0"/>
            </a:endParaRPr>
          </a:p>
          <a:p>
            <a:pPr marL="457200" lvl="0" indent="-457200">
              <a:buAutoNum type="arabicPeriod"/>
            </a:pPr>
            <a:r>
              <a:rPr lang="ga-IE" sz="2200" noProof="0" dirty="0">
                <a:latin typeface="Arial" panose="020B0604020202020204" pitchFamily="34" charset="0"/>
                <a:cs typeface="Arial" panose="020B0604020202020204" pitchFamily="34" charset="0"/>
              </a:rPr>
              <a:t>B'fhéidir go mbeidh ort seoladh ríomhphoist a thabhairt, an URL/na URLanna don ábhar a cheapann tú a bheith mídhleathach agus an chúis/na cúiseanna a cheapann tú go bhfuil sé in aghaidh an dlí (féach sleamhnán 15).</a:t>
            </a:r>
          </a:p>
          <a:p>
            <a:pPr marL="457200" lvl="0" indent="-457200">
              <a:buAutoNum type="arabicPeriod"/>
            </a:pPr>
            <a:endParaRPr lang="ga-IE" sz="2200" noProof="0" dirty="0">
              <a:latin typeface="Arial" panose="020B0604020202020204" pitchFamily="34" charset="0"/>
              <a:cs typeface="Arial" panose="020B0604020202020204" pitchFamily="34" charset="0"/>
            </a:endParaRPr>
          </a:p>
          <a:p>
            <a:pPr marL="457200" lvl="0" indent="-457200">
              <a:buAutoNum type="arabicPeriod"/>
            </a:pPr>
            <a:r>
              <a:rPr lang="ga-IE" sz="2200" noProof="0" dirty="0">
                <a:latin typeface="Arial" panose="020B0604020202020204" pitchFamily="34" charset="0"/>
                <a:cs typeface="Arial" panose="020B0604020202020204" pitchFamily="34" charset="0"/>
              </a:rPr>
              <a:t>Má sheolann tú tuairisc bhréige, d'fhéadfaí do chuntas a chur ar fionraí.</a:t>
            </a:r>
          </a:p>
          <a:p>
            <a:endParaRPr lang="ga-IE"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7275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5753921" y="232013"/>
            <a:ext cx="6206153" cy="6088778"/>
          </a:xfrm>
          <a:prstGeom prst="roundRect">
            <a:avLst>
              <a:gd name="adj" fmla="val 195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49405">
            <a:off x="-624665" y="-691735"/>
            <a:ext cx="6665495"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5955785" y="332383"/>
            <a:ext cx="5623088" cy="5982150"/>
          </a:xfrm>
          <a:prstGeom prst="rect">
            <a:avLst/>
          </a:prstGeom>
          <a:noFill/>
        </p:spPr>
        <p:txBody>
          <a:bodyPr wrap="square" rtlCol="0">
            <a:spAutoFit/>
          </a:bodyPr>
          <a:lstStyle/>
          <a:p>
            <a:pPr marL="342900" lvl="0" indent="-342900">
              <a:lnSpc>
                <a:spcPct val="115000"/>
              </a:lnSpc>
              <a:spcAft>
                <a:spcPts val="800"/>
              </a:spcAft>
              <a:buAutoNum type="arabicPeriod"/>
              <a:tabLst>
                <a:tab pos="457200" algn="l"/>
              </a:tabLst>
            </a:pP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Téigh chuig YouTube.com ar do ríomhaire</a:t>
            </a:r>
            <a:endParaRPr lang="en-GB" sz="1250" kern="100" dirty="0">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AutoNum type="arabicPeriod"/>
              <a:tabLst>
                <a:tab pos="457200" algn="l"/>
              </a:tabLst>
            </a:pP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I gcomhair an gníomhaíocht seo, roghnaigh aon fhíseán agus cliceáil ar na trí</a:t>
            </a:r>
            <a:r>
              <a:rPr lang="en-GB" sz="1250" dirty="0">
                <a:solidFill>
                  <a:srgbClr val="000000"/>
                </a:solidFill>
                <a:latin typeface="Arial" panose="020B0604020202020204" pitchFamily="34" charset="0"/>
                <a:ea typeface="Aptos" panose="020B0004020202020204" pitchFamily="34" charset="0"/>
                <a:cs typeface="Arial" panose="020B0604020202020204" pitchFamily="34" charset="0"/>
              </a:rPr>
              <a:t>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phonc thíos faoin bhfíseán</a:t>
            </a:r>
            <a:r>
              <a:rPr lang="ga-IE" sz="1250" kern="12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(féach íomhá).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Cliceáil ar 'Tuairiscigh'. Muna bhfuil tá tú logáilte isteach, téigh go dtí point 5. </a:t>
            </a:r>
            <a:endParaRPr lang="ga-IE" sz="1250" kern="100" noProof="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tabLst>
                <a:tab pos="457200" algn="l"/>
              </a:tabLst>
            </a:pPr>
            <a:r>
              <a:rPr lang="en-GB" sz="1250" dirty="0">
                <a:solidFill>
                  <a:srgbClr val="000000"/>
                </a:solidFill>
                <a:latin typeface="Arial" panose="020B0604020202020204" pitchFamily="34" charset="0"/>
                <a:ea typeface="Aptos" panose="020B0004020202020204" pitchFamily="34" charset="0"/>
                <a:cs typeface="Arial" panose="020B0604020202020204" pitchFamily="34" charset="0"/>
              </a:rPr>
              <a:t>3</a:t>
            </a:r>
            <a:r>
              <a:rPr lang="en-GB"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GB"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Roghnaigh cúis le tuairisciú. </a:t>
            </a:r>
            <a:r>
              <a:rPr lang="ga-IE" sz="1250" kern="120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GB" sz="1250" kern="1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marL="800100" lvl="1" indent="-342900">
              <a:lnSpc>
                <a:spcPct val="115000"/>
              </a:lnSpc>
              <a:spcAft>
                <a:spcPts val="800"/>
              </a:spcAft>
              <a:buFont typeface="+mj-lt"/>
              <a:buAutoNum type="alphaLcParenR"/>
              <a:tabLst>
                <a:tab pos="457200" algn="l"/>
              </a:tabLst>
            </a:pPr>
            <a:r>
              <a:rPr lang="ga-IE" sz="1250" b="1" kern="0" noProof="0" dirty="0">
                <a:effectLst/>
                <a:latin typeface="Arial" panose="020B0604020202020204" pitchFamily="34" charset="0"/>
                <a:ea typeface="Times New Roman" panose="02020603050405020304" pitchFamily="18" charset="0"/>
                <a:cs typeface="Arial" panose="020B0604020202020204" pitchFamily="34" charset="0"/>
              </a:rPr>
              <a:t>Deán tuairisciú ar an bhfíseán go bhfuil tú ag moladh a sháraíonn Treoirlínte Pobail You</a:t>
            </a:r>
            <a:r>
              <a:rPr lang="en-GB" sz="1250" b="1" kern="0" dirty="0">
                <a:latin typeface="Arial" panose="020B0604020202020204" pitchFamily="34" charset="0"/>
                <a:ea typeface="Times New Roman" panose="02020603050405020304" pitchFamily="18" charset="0"/>
                <a:cs typeface="Arial" panose="020B0604020202020204" pitchFamily="34" charset="0"/>
              </a:rPr>
              <a:t>T</a:t>
            </a:r>
            <a:r>
              <a:rPr lang="ga-IE" sz="1250" b="1" kern="0" noProof="0" dirty="0">
                <a:effectLst/>
                <a:latin typeface="Arial" panose="020B0604020202020204" pitchFamily="34" charset="0"/>
                <a:ea typeface="Times New Roman" panose="02020603050405020304" pitchFamily="18" charset="0"/>
                <a:cs typeface="Arial" panose="020B0604020202020204" pitchFamily="34" charset="0"/>
              </a:rPr>
              <a:t>ube</a:t>
            </a:r>
            <a:r>
              <a:rPr lang="en-GB" sz="1250" b="1" kern="0" dirty="0">
                <a:latin typeface="Arial" panose="020B0604020202020204" pitchFamily="34" charset="0"/>
                <a:ea typeface="Times New Roman" panose="02020603050405020304" pitchFamily="18" charset="0"/>
                <a:cs typeface="Arial" panose="020B0604020202020204" pitchFamily="34" charset="0"/>
              </a:rPr>
              <a:t>: </a:t>
            </a:r>
            <a:r>
              <a:rPr lang="ga-IE" sz="1250" kern="0" noProof="0" dirty="0">
                <a:effectLst/>
                <a:latin typeface="Arial" panose="020B0604020202020204" pitchFamily="34" charset="0"/>
                <a:ea typeface="Times New Roman" panose="02020603050405020304" pitchFamily="18" charset="0"/>
                <a:cs typeface="Arial" panose="020B0604020202020204" pitchFamily="34" charset="0"/>
              </a:rPr>
              <a:t>Tar éis an cúis a líonadh, cliceáil ar ‘Ar aghaidh’ agus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beidh tú in ann tuilleadh eolais a chur leis faoin bhfáth a bhfuil an físeán á thuairisciú agat. </a:t>
            </a:r>
            <a:endParaRPr lang="en-GB" sz="1250" kern="1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800100" lvl="1" indent="-342900">
              <a:lnSpc>
                <a:spcPct val="115000"/>
              </a:lnSpc>
              <a:spcAft>
                <a:spcPts val="800"/>
              </a:spcAft>
              <a:buFont typeface="+mj-lt"/>
              <a:buAutoNum type="alphaLcParenR"/>
              <a:tabLst>
                <a:tab pos="457200" algn="l"/>
              </a:tabLst>
            </a:pPr>
            <a:r>
              <a:rPr lang="ga-IE" sz="1250" b="1" kern="0" noProof="0" dirty="0">
                <a:effectLst/>
                <a:latin typeface="Arial" panose="020B0604020202020204" pitchFamily="34" charset="0"/>
                <a:ea typeface="Times New Roman" panose="02020603050405020304" pitchFamily="18" charset="0"/>
                <a:cs typeface="Arial" panose="020B0604020202020204" pitchFamily="34" charset="0"/>
              </a:rPr>
              <a:t>Déan tuarisciú ar fhíseán a cheapann tú go bhfuil mídhleathach</a:t>
            </a:r>
            <a:r>
              <a:rPr lang="en-GB" sz="1250" b="1" kern="100" dirty="0">
                <a:latin typeface="Arial" panose="020B0604020202020204" pitchFamily="34" charset="0"/>
                <a:ea typeface="Times New Roman" panose="02020603050405020304" pitchFamily="18" charset="0"/>
                <a:cs typeface="Arial" panose="020B0604020202020204" pitchFamily="34" charset="0"/>
              </a:rPr>
              <a:t>: </a:t>
            </a:r>
            <a:r>
              <a:rPr lang="ga-IE" sz="1250" kern="0" noProof="0" dirty="0">
                <a:effectLst/>
                <a:latin typeface="Arial" panose="020B0604020202020204" pitchFamily="34" charset="0"/>
                <a:ea typeface="Times New Roman" panose="02020603050405020304" pitchFamily="18" charset="0"/>
                <a:cs typeface="Arial" panose="020B0604020202020204" pitchFamily="34" charset="0"/>
              </a:rPr>
              <a:t>Má cheapann tú go bhfuil an t-ábhar mídhleathach in Eirinn, beidh ort foirm éagsúil a líonadh. Is féidir go mbeidh ort seoladh ríomhphost a thabhairt, </a:t>
            </a:r>
            <a:r>
              <a:rPr lang="ga-IE" sz="1250" b="1"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URLanna an ábhair</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is mian leat a thuairisciú, agus </a:t>
            </a:r>
            <a:r>
              <a:rPr lang="ga-IE" sz="1250" b="1"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míniú ar cén fáth go bhfuil an t‑ábhar seo mídhleathach</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Tá trí bhealach agat chun físeán mídhleathach a thuarisciú:</a:t>
            </a:r>
            <a:endParaRPr lang="en-GB" sz="1250" kern="100" noProof="0" dirty="0">
              <a:latin typeface="Arial" panose="020B0604020202020204" pitchFamily="34" charset="0"/>
              <a:ea typeface="Aptos" panose="020B0004020202020204" pitchFamily="34" charset="0"/>
              <a:cs typeface="Arial" panose="020B0604020202020204" pitchFamily="34" charset="0"/>
            </a:endParaRPr>
          </a:p>
          <a:p>
            <a:pPr lvl="1">
              <a:lnSpc>
                <a:spcPct val="115000"/>
              </a:lnSpc>
              <a:spcAft>
                <a:spcPts val="800"/>
              </a:spcAft>
              <a:tabLst>
                <a:tab pos="457200" algn="l"/>
              </a:tabLst>
            </a:pPr>
            <a:r>
              <a:rPr lang="en-GB" sz="1250" kern="100" noProof="0" dirty="0">
                <a:solidFill>
                  <a:srgbClr val="000000"/>
                </a:solidFill>
                <a:latin typeface="Arial" panose="020B0604020202020204" pitchFamily="34" charset="0"/>
                <a:ea typeface="Aptos" panose="020B0004020202020204" pitchFamily="34" charset="0"/>
                <a:cs typeface="Arial" panose="020B0604020202020204" pitchFamily="34" charset="0"/>
              </a:rPr>
              <a:t>	1.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Roghnaigh ‘saincheist dhlíthiúil’ sa liosta tuairiscáil</a:t>
            </a:r>
            <a:endParaRPr lang="en-GB" sz="1250" kern="100" noProof="0" dirty="0">
              <a:effectLst/>
              <a:latin typeface="Arial" panose="020B0604020202020204" pitchFamily="34" charset="0"/>
              <a:ea typeface="Aptos" panose="020B0004020202020204" pitchFamily="34" charset="0"/>
              <a:cs typeface="Arial" panose="020B0604020202020204" pitchFamily="34" charset="0"/>
            </a:endParaRPr>
          </a:p>
          <a:p>
            <a:pPr lvl="1">
              <a:lnSpc>
                <a:spcPct val="115000"/>
              </a:lnSpc>
              <a:spcAft>
                <a:spcPts val="800"/>
              </a:spcAft>
              <a:tabLst>
                <a:tab pos="457200" algn="l"/>
              </a:tabLst>
            </a:pPr>
            <a:r>
              <a:rPr lang="en-GB" sz="1250" kern="100" dirty="0">
                <a:solidFill>
                  <a:srgbClr val="000000"/>
                </a:solidFill>
                <a:latin typeface="Arial" panose="020B0604020202020204" pitchFamily="34" charset="0"/>
                <a:ea typeface="Aptos" panose="020B0004020202020204" pitchFamily="34" charset="0"/>
                <a:cs typeface="Arial" panose="020B0604020202020204" pitchFamily="34" charset="0"/>
              </a:rPr>
              <a:t>	2.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Tar éis duit an físeán a mharcáil, feicfidh tú an rogha ‘cuir </a:t>
            </a:r>
            <a:r>
              <a:rPr lang="en-GB"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gearán dlíthiúil’ isteach. Cliceáil ar an nasc.</a:t>
            </a:r>
            <a:endParaRPr lang="en-GB" sz="1250" kern="100" dirty="0">
              <a:latin typeface="Arial" panose="020B0604020202020204" pitchFamily="34" charset="0"/>
              <a:ea typeface="Aptos" panose="020B0004020202020204" pitchFamily="34" charset="0"/>
              <a:cs typeface="Arial" panose="020B0604020202020204" pitchFamily="34" charset="0"/>
            </a:endParaRPr>
          </a:p>
          <a:p>
            <a:pPr lvl="1">
              <a:lnSpc>
                <a:spcPct val="115000"/>
              </a:lnSpc>
              <a:spcAft>
                <a:spcPts val="800"/>
              </a:spcAft>
              <a:tabLst>
                <a:tab pos="457200" algn="l"/>
              </a:tabLst>
            </a:pPr>
            <a:r>
              <a:rPr lang="en-GB" sz="1250" dirty="0">
                <a:solidFill>
                  <a:srgbClr val="000000"/>
                </a:solidFill>
                <a:latin typeface="Arial" panose="020B0604020202020204" pitchFamily="34" charset="0"/>
                <a:ea typeface="Aptos" panose="020B0004020202020204" pitchFamily="34" charset="0"/>
                <a:cs typeface="Arial" panose="020B0604020202020204" pitchFamily="34" charset="0"/>
              </a:rPr>
              <a:t>	3.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Is féidir leat gearán dlíthiúil a chur isteach freisin trí </a:t>
            </a:r>
            <a:r>
              <a:rPr lang="ga-IE" sz="1250" u="sng" dirty="0">
                <a:solidFill>
                  <a:srgbClr val="000000"/>
                </a:solidFill>
                <a:latin typeface="Arial" panose="020B0604020202020204" pitchFamily="34" charset="0"/>
                <a:ea typeface="Aptos" panose="020B0004020202020204" pitchFamily="34" charset="0"/>
                <a:cs typeface="Arial" panose="020B0604020202020204" pitchFamily="34" charset="0"/>
                <a:hlinkClick r:id="rId4"/>
              </a:rPr>
              <a:t>ionad </a:t>
            </a:r>
            <a:r>
              <a:rPr lang="en-GB" sz="1250" u="sng" dirty="0">
                <a:solidFill>
                  <a:srgbClr val="000000"/>
                </a:solidFill>
                <a:latin typeface="Arial" panose="020B0604020202020204" pitchFamily="34" charset="0"/>
                <a:ea typeface="Aptos" panose="020B0004020202020204" pitchFamily="34" charset="0"/>
                <a:cs typeface="Arial" panose="020B0604020202020204" pitchFamily="34" charset="0"/>
                <a:hlinkClick r:id="rId4"/>
              </a:rPr>
              <a:t>	</a:t>
            </a:r>
            <a:r>
              <a:rPr lang="ga-IE" sz="1250" u="sng" dirty="0">
                <a:solidFill>
                  <a:srgbClr val="000000"/>
                </a:solidFill>
                <a:latin typeface="Arial" panose="020B0604020202020204" pitchFamily="34" charset="0"/>
                <a:ea typeface="Aptos" panose="020B0004020202020204" pitchFamily="34" charset="0"/>
                <a:cs typeface="Arial" panose="020B0604020202020204" pitchFamily="34" charset="0"/>
                <a:hlinkClick r:id="rId4"/>
              </a:rPr>
              <a:t>cabhrach YouTube</a:t>
            </a:r>
            <a:endParaRPr lang="en-GB" sz="1250" u="sng"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108000" lvl="1">
              <a:lnSpc>
                <a:spcPct val="115000"/>
              </a:lnSpc>
              <a:spcAft>
                <a:spcPts val="800"/>
              </a:spcAft>
              <a:tabLst>
                <a:tab pos="457200" algn="l"/>
              </a:tabLst>
            </a:pPr>
            <a:r>
              <a:rPr lang="en-GB" sz="1250" dirty="0">
                <a:solidFill>
                  <a:srgbClr val="000000"/>
                </a:solidFill>
                <a:latin typeface="Arial" panose="020B0604020202020204" pitchFamily="34" charset="0"/>
                <a:cs typeface="Arial" panose="020B0604020202020204" pitchFamily="34" charset="0"/>
              </a:rPr>
              <a:t>4. 	</a:t>
            </a:r>
            <a:r>
              <a:rPr lang="ga-IE" sz="1250" dirty="0">
                <a:solidFill>
                  <a:srgbClr val="000000"/>
                </a:solidFill>
                <a:latin typeface="Arial" panose="020B0604020202020204" pitchFamily="34" charset="0"/>
                <a:cs typeface="Arial" panose="020B0604020202020204" pitchFamily="34" charset="0"/>
              </a:rPr>
              <a:t>Muna bhfuil tú logáilte isteach, tá rogha agat gearán dlíthiúil a chur </a:t>
            </a:r>
            <a:r>
              <a:rPr lang="en-GB" sz="1250" dirty="0">
                <a:solidFill>
                  <a:srgbClr val="000000"/>
                </a:solidFill>
                <a:latin typeface="Arial" panose="020B0604020202020204" pitchFamily="34" charset="0"/>
                <a:cs typeface="Arial" panose="020B0604020202020204" pitchFamily="34" charset="0"/>
              </a:rPr>
              <a:t>	</a:t>
            </a:r>
            <a:r>
              <a:rPr lang="ga-IE" sz="1250" dirty="0">
                <a:solidFill>
                  <a:srgbClr val="000000"/>
                </a:solidFill>
                <a:latin typeface="Arial" panose="020B0604020202020204" pitchFamily="34" charset="0"/>
                <a:cs typeface="Arial" panose="020B0604020202020204" pitchFamily="34" charset="0"/>
              </a:rPr>
              <a:t>isteach gan síniú isteach. Clic ar an nasc sin. </a:t>
            </a:r>
          </a:p>
        </p:txBody>
      </p:sp>
      <p:sp>
        <p:nvSpPr>
          <p:cNvPr id="4" name="TextBox 3">
            <a:extLst>
              <a:ext uri="{FF2B5EF4-FFF2-40B4-BE49-F238E27FC236}">
                <a16:creationId xmlns:a16="http://schemas.microsoft.com/office/drawing/2014/main" id="{32FB1D20-B6FB-0EB9-6E9B-BAE0D97CC82C}"/>
              </a:ext>
            </a:extLst>
          </p:cNvPr>
          <p:cNvSpPr txBox="1"/>
          <p:nvPr/>
        </p:nvSpPr>
        <p:spPr>
          <a:xfrm rot="21449405">
            <a:off x="742161" y="549592"/>
            <a:ext cx="3931845" cy="523220"/>
          </a:xfrm>
          <a:prstGeom prst="rect">
            <a:avLst/>
          </a:prstGeom>
          <a:noFill/>
        </p:spPr>
        <p:txBody>
          <a:bodyPr wrap="square" rtlCol="0">
            <a:spAutoFit/>
          </a:bodyPr>
          <a:lstStyle/>
          <a:p>
            <a:pPr algn="ctr"/>
            <a:r>
              <a:rPr lang="ga-IE" sz="2800" b="1" noProof="0" dirty="0">
                <a:latin typeface="Arial" panose="020B0604020202020204" pitchFamily="34" charset="0"/>
                <a:ea typeface="+mj-lt"/>
                <a:cs typeface="Arial" panose="020B0604020202020204" pitchFamily="34" charset="0"/>
              </a:rPr>
              <a:t>Gníomhaíocht ghrúpa </a:t>
            </a:r>
            <a:endParaRPr lang="ga-IE" sz="2800" b="1" noProof="0" dirty="0">
              <a:latin typeface="Arial" panose="020B0604020202020204" pitchFamily="34" charset="0"/>
              <a:cs typeface="Arial" panose="020B0604020202020204" pitchFamily="34" charset="0"/>
            </a:endParaRPr>
          </a:p>
        </p:txBody>
      </p:sp>
      <p:pic>
        <p:nvPicPr>
          <p:cNvPr id="6" name="Picture 5" descr="A collage of a person holding a microphone&#10;&#10;Description automatically generated">
            <a:extLst>
              <a:ext uri="{FF2B5EF4-FFF2-40B4-BE49-F238E27FC236}">
                <a16:creationId xmlns:a16="http://schemas.microsoft.com/office/drawing/2014/main" id="{BEAFFC00-5E6B-BB36-E549-AE722DEA48DE}"/>
              </a:ext>
            </a:extLst>
          </p:cNvPr>
          <p:cNvPicPr>
            <a:picLocks noChangeAspect="1"/>
          </p:cNvPicPr>
          <p:nvPr/>
        </p:nvPicPr>
        <p:blipFill>
          <a:blip r:embed="rId5">
            <a:extLst>
              <a:ext uri="{28A0092B-C50C-407E-A947-70E740481C1C}">
                <a14:useLocalDpi xmlns:a14="http://schemas.microsoft.com/office/drawing/2010/main" val="0"/>
              </a:ext>
            </a:extLst>
          </a:blip>
          <a:srcRect r="50920"/>
          <a:stretch/>
        </p:blipFill>
        <p:spPr>
          <a:xfrm>
            <a:off x="231925" y="1667521"/>
            <a:ext cx="5288852" cy="3684693"/>
          </a:xfrm>
          <a:prstGeom prst="rect">
            <a:avLst/>
          </a:prstGeom>
        </p:spPr>
      </p:pic>
      <p:sp>
        <p:nvSpPr>
          <p:cNvPr id="7" name="Oval 6">
            <a:extLst>
              <a:ext uri="{FF2B5EF4-FFF2-40B4-BE49-F238E27FC236}">
                <a16:creationId xmlns:a16="http://schemas.microsoft.com/office/drawing/2014/main" id="{74164BF0-22D0-2696-B2E0-A0550EBC7A00}"/>
              </a:ext>
            </a:extLst>
          </p:cNvPr>
          <p:cNvSpPr/>
          <p:nvPr/>
        </p:nvSpPr>
        <p:spPr>
          <a:xfrm>
            <a:off x="5015418" y="4607254"/>
            <a:ext cx="463956" cy="463956"/>
          </a:xfrm>
          <a:prstGeom prst="ellipse">
            <a:avLst/>
          </a:prstGeom>
          <a:noFill/>
          <a:ln w="38100">
            <a:solidFill>
              <a:srgbClr val="FE59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8" name="Arrow: Right 7">
            <a:extLst>
              <a:ext uri="{FF2B5EF4-FFF2-40B4-BE49-F238E27FC236}">
                <a16:creationId xmlns:a16="http://schemas.microsoft.com/office/drawing/2014/main" id="{E6B9BE3C-B532-6E1D-3613-F998272FE213}"/>
              </a:ext>
            </a:extLst>
          </p:cNvPr>
          <p:cNvSpPr/>
          <p:nvPr/>
        </p:nvSpPr>
        <p:spPr>
          <a:xfrm rot="18786943">
            <a:off x="3513690" y="5500977"/>
            <a:ext cx="1770412" cy="386685"/>
          </a:xfrm>
          <a:prstGeom prst="rightArrow">
            <a:avLst>
              <a:gd name="adj1" fmla="val 43722"/>
              <a:gd name="adj2" fmla="val 98088"/>
            </a:avLst>
          </a:prstGeom>
          <a:solidFill>
            <a:schemeClr val="bg1"/>
          </a:solidFill>
          <a:ln w="28575">
            <a:solidFill>
              <a:schemeClr val="tx1"/>
            </a:solidFill>
          </a:ln>
          <a:effectLst>
            <a:outerShdw dir="9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2" name="Rectangle 1">
            <a:extLst>
              <a:ext uri="{FF2B5EF4-FFF2-40B4-BE49-F238E27FC236}">
                <a16:creationId xmlns:a16="http://schemas.microsoft.com/office/drawing/2014/main" id="{0D6D6B3B-E8D9-155B-F65C-D7C6CA9346C3}"/>
              </a:ext>
            </a:extLst>
          </p:cNvPr>
          <p:cNvSpPr/>
          <p:nvPr/>
        </p:nvSpPr>
        <p:spPr>
          <a:xfrm>
            <a:off x="6281216" y="5290559"/>
            <a:ext cx="619810" cy="4037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88410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7D1589-04BE-B35F-C276-1061450FE97C}"/>
              </a:ext>
            </a:extLst>
          </p:cNvPr>
          <p:cNvSpPr/>
          <p:nvPr/>
        </p:nvSpPr>
        <p:spPr>
          <a:xfrm>
            <a:off x="4012442" y="1774209"/>
            <a:ext cx="7902054" cy="450376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1" y="-1465716"/>
            <a:ext cx="12492131" cy="538366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600200" y="1008671"/>
            <a:ext cx="8818189" cy="646331"/>
          </a:xfrm>
          <a:prstGeom prst="rect">
            <a:avLst/>
          </a:prstGeom>
          <a:noFill/>
        </p:spPr>
        <p:txBody>
          <a:bodyPr wrap="square" rtlCol="0">
            <a:spAutoFit/>
          </a:bodyPr>
          <a:lstStyle/>
          <a:p>
            <a:r>
              <a:rPr lang="ga-IE" sz="3600" b="1" noProof="0" dirty="0">
                <a:latin typeface="Arial" panose="020B0604020202020204" pitchFamily="34" charset="0"/>
                <a:cs typeface="Arial" panose="020B0604020202020204" pitchFamily="34" charset="0"/>
              </a:rPr>
              <a:t>An méid a chlúdóimid sa cheacht seo </a:t>
            </a:r>
          </a:p>
        </p:txBody>
      </p:sp>
      <p:sp>
        <p:nvSpPr>
          <p:cNvPr id="4" name="TextBox 3">
            <a:extLst>
              <a:ext uri="{FF2B5EF4-FFF2-40B4-BE49-F238E27FC236}">
                <a16:creationId xmlns:a16="http://schemas.microsoft.com/office/drawing/2014/main" id="{F589CEA8-7DF1-DAAF-8807-CF9A2EF52A62}"/>
              </a:ext>
            </a:extLst>
          </p:cNvPr>
          <p:cNvSpPr txBox="1"/>
          <p:nvPr/>
        </p:nvSpPr>
        <p:spPr>
          <a:xfrm>
            <a:off x="4443406" y="1915448"/>
            <a:ext cx="7238341" cy="4124206"/>
          </a:xfrm>
          <a:prstGeom prst="rect">
            <a:avLst/>
          </a:prstGeom>
          <a:noFill/>
        </p:spPr>
        <p:txBody>
          <a:bodyPr wrap="square" rtlCol="0">
            <a:spAutoFit/>
          </a:bodyPr>
          <a:lstStyle/>
          <a:p>
            <a:pPr marL="457200" indent="-457200">
              <a:buAutoNum type="arabicPeriod"/>
            </a:pPr>
            <a:endParaRPr lang="ga-IE" sz="2000" noProof="0" dirty="0">
              <a:latin typeface="Arial" panose="020B0604020202020204" pitchFamily="34" charset="0"/>
              <a:cs typeface="Arial" panose="020B0604020202020204" pitchFamily="34" charset="0"/>
            </a:endParaRPr>
          </a:p>
          <a:p>
            <a:pPr marL="457200" lvl="0" indent="-457200">
              <a:buAutoNum type="arabicPeriod"/>
            </a:pPr>
            <a:r>
              <a:rPr lang="ga-IE" sz="2200" b="1" noProof="0" dirty="0">
                <a:latin typeface="Arial" panose="020B0604020202020204" pitchFamily="34" charset="0"/>
                <a:cs typeface="Arial" panose="020B0604020202020204" pitchFamily="34" charset="0"/>
              </a:rPr>
              <a:t>Cearta: </a:t>
            </a:r>
            <a:r>
              <a:rPr lang="ga-IE" sz="2200" noProof="0" dirty="0">
                <a:latin typeface="Arial" panose="020B0604020202020204" pitchFamily="34" charset="0"/>
                <a:cs typeface="Arial" panose="020B0604020202020204" pitchFamily="34" charset="0"/>
              </a:rPr>
              <a:t>Déanfaidh tú machnamh ar </a:t>
            </a:r>
            <a:r>
              <a:rPr lang="ga-IE" sz="2200" b="1" noProof="0" dirty="0">
                <a:latin typeface="Arial" panose="020B0604020202020204" pitchFamily="34" charset="0"/>
                <a:cs typeface="Arial" panose="020B0604020202020204" pitchFamily="34" charset="0"/>
              </a:rPr>
              <a:t>na cearta </a:t>
            </a:r>
            <a:r>
              <a:rPr lang="ga-IE" sz="2200" noProof="0" dirty="0">
                <a:latin typeface="Arial" panose="020B0604020202020204" pitchFamily="34" charset="0"/>
                <a:cs typeface="Arial" panose="020B0604020202020204" pitchFamily="34" charset="0"/>
              </a:rPr>
              <a:t>atá agat ar líne</a:t>
            </a:r>
          </a:p>
          <a:p>
            <a:pPr marL="457200" lvl="0" indent="-457200">
              <a:buAutoNum type="arabicPeriod"/>
            </a:pPr>
            <a:endParaRPr lang="ga-IE" sz="2200" noProof="0" dirty="0">
              <a:latin typeface="Arial" panose="020B0604020202020204" pitchFamily="34" charset="0"/>
              <a:cs typeface="Arial" panose="020B0604020202020204" pitchFamily="34" charset="0"/>
            </a:endParaRPr>
          </a:p>
          <a:p>
            <a:pPr marL="457200" indent="-457200">
              <a:buAutoNum type="arabicPeriod"/>
            </a:pPr>
            <a:r>
              <a:rPr lang="ga-IE" sz="2200" b="1" noProof="0" dirty="0">
                <a:latin typeface="Arial" panose="020B0604020202020204" pitchFamily="34" charset="0"/>
                <a:cs typeface="Arial" panose="020B0604020202020204" pitchFamily="34" charset="0"/>
              </a:rPr>
              <a:t>Rialacha: </a:t>
            </a:r>
            <a:r>
              <a:rPr lang="ga-IE" sz="2200" noProof="0" dirty="0">
                <a:latin typeface="Arial" panose="020B0604020202020204" pitchFamily="34" charset="0"/>
                <a:cs typeface="Arial" panose="020B0604020202020204" pitchFamily="34" charset="0"/>
              </a:rPr>
              <a:t>Foghlaimeoidh tú faoi na </a:t>
            </a:r>
            <a:r>
              <a:rPr lang="ga-IE" sz="2200" b="1" noProof="0" dirty="0">
                <a:latin typeface="Arial" panose="020B0604020202020204" pitchFamily="34" charset="0"/>
                <a:cs typeface="Arial" panose="020B0604020202020204" pitchFamily="34" charset="0"/>
              </a:rPr>
              <a:t>rialacha nua </a:t>
            </a:r>
            <a:r>
              <a:rPr lang="ga-IE" sz="2200" noProof="0" dirty="0">
                <a:latin typeface="Arial" panose="020B0604020202020204" pitchFamily="34" charset="0"/>
                <a:cs typeface="Arial" panose="020B0604020202020204" pitchFamily="34" charset="0"/>
              </a:rPr>
              <a:t>atá ann in Éirinn chun ardáin ar líne a rialáil, agus faoi ról Choimisiún na Meán, rialálaí meán na hÉireann.</a:t>
            </a:r>
          </a:p>
          <a:p>
            <a:pPr marL="457200" indent="-457200">
              <a:buAutoNum type="arabicPeriod"/>
            </a:pPr>
            <a:endParaRPr lang="ga-IE" sz="2200" noProof="0" dirty="0">
              <a:latin typeface="Arial" panose="020B0604020202020204" pitchFamily="34" charset="0"/>
              <a:cs typeface="Arial" panose="020B0604020202020204" pitchFamily="34" charset="0"/>
            </a:endParaRPr>
          </a:p>
          <a:p>
            <a:pPr marL="457200" indent="-457200">
              <a:buAutoNum type="arabicPeriod"/>
            </a:pPr>
            <a:r>
              <a:rPr lang="ga-IE" sz="2200" b="1" noProof="0" dirty="0">
                <a:latin typeface="Arial" panose="020B0604020202020204" pitchFamily="34" charset="0"/>
                <a:cs typeface="Arial" panose="020B0604020202020204" pitchFamily="34" charset="0"/>
              </a:rPr>
              <a:t>Tuairisciú: </a:t>
            </a:r>
            <a:r>
              <a:rPr lang="ga-IE" sz="2200" noProof="0" dirty="0">
                <a:latin typeface="Arial" panose="020B0604020202020204" pitchFamily="34" charset="0"/>
                <a:cs typeface="Arial" panose="020B0604020202020204" pitchFamily="34" charset="0"/>
              </a:rPr>
              <a:t>Foghlaimeoidh tú conas </a:t>
            </a:r>
            <a:r>
              <a:rPr lang="ga-IE" sz="2200" b="1" noProof="0" dirty="0">
                <a:latin typeface="Arial" panose="020B0604020202020204" pitchFamily="34" charset="0"/>
                <a:cs typeface="Arial" panose="020B0604020202020204" pitchFamily="34" charset="0"/>
              </a:rPr>
              <a:t>ábhar a thuairisciú </a:t>
            </a:r>
            <a:r>
              <a:rPr lang="ga-IE" sz="2200" noProof="0" dirty="0">
                <a:latin typeface="Arial" panose="020B0604020202020204" pitchFamily="34" charset="0"/>
                <a:cs typeface="Arial" panose="020B0604020202020204" pitchFamily="34" charset="0"/>
              </a:rPr>
              <a:t>d'ardáin ar líne agus pléifidh tú cásanna maidir le hábhar mídhleathach a thuairisciú do Choimisiún na Meán.</a:t>
            </a:r>
          </a:p>
        </p:txBody>
      </p:sp>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pic>
        <p:nvPicPr>
          <p:cNvPr id="7" name="Picture 6" descr="A white and black question mark&#10;&#10;Description automatically generated">
            <a:extLst>
              <a:ext uri="{FF2B5EF4-FFF2-40B4-BE49-F238E27FC236}">
                <a16:creationId xmlns:a16="http://schemas.microsoft.com/office/drawing/2014/main" id="{279F3649-1A98-8447-5056-F91EE28EC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40103">
            <a:off x="673128" y="2621947"/>
            <a:ext cx="3495091" cy="3015079"/>
          </a:xfrm>
          <a:prstGeom prst="rect">
            <a:avLst/>
          </a:prstGeom>
        </p:spPr>
      </p:pic>
    </p:spTree>
    <p:extLst>
      <p:ext uri="{BB962C8B-B14F-4D97-AF65-F5344CB8AC3E}">
        <p14:creationId xmlns:p14="http://schemas.microsoft.com/office/powerpoint/2010/main" val="1615998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CA7324E6-7FBA-1333-03FD-48071E43F1E5}"/>
              </a:ext>
            </a:extLst>
          </p:cNvPr>
          <p:cNvPicPr>
            <a:picLocks noChangeAspect="1"/>
          </p:cNvPicPr>
          <p:nvPr/>
        </p:nvPicPr>
        <p:blipFill>
          <a:blip r:embed="rId3">
            <a:alphaModFix amt="55000"/>
            <a:extLst>
              <a:ext uri="{28A0092B-C50C-407E-A947-70E740481C1C}">
                <a14:useLocalDpi xmlns:a14="http://schemas.microsoft.com/office/drawing/2010/main" val="0"/>
              </a:ext>
            </a:extLst>
          </a:blip>
          <a:stretch>
            <a:fillRect/>
          </a:stretch>
        </p:blipFill>
        <p:spPr>
          <a:xfrm rot="20723097">
            <a:off x="-3880323" y="-1801641"/>
            <a:ext cx="6873732" cy="9720805"/>
          </a:xfrm>
          <a:prstGeom prst="rect">
            <a:avLst/>
          </a:prstGeom>
        </p:spPr>
      </p:pic>
      <p:sp>
        <p:nvSpPr>
          <p:cNvPr id="6" name="Rectangle: Rounded Corners 5">
            <a:extLst>
              <a:ext uri="{FF2B5EF4-FFF2-40B4-BE49-F238E27FC236}">
                <a16:creationId xmlns:a16="http://schemas.microsoft.com/office/drawing/2014/main" id="{155D5E4E-EEA7-FFBC-B56F-C3390088BD5A}"/>
              </a:ext>
            </a:extLst>
          </p:cNvPr>
          <p:cNvSpPr/>
          <p:nvPr/>
        </p:nvSpPr>
        <p:spPr>
          <a:xfrm>
            <a:off x="918949" y="4523647"/>
            <a:ext cx="10467696" cy="2081870"/>
          </a:xfrm>
          <a:prstGeom prst="roundRect">
            <a:avLst>
              <a:gd name="adj" fmla="val 6496"/>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447995" y="1354200"/>
            <a:ext cx="8859778" cy="1971145"/>
          </a:xfrm>
          <a:prstGeom prst="roundRect">
            <a:avLst>
              <a:gd name="adj" fmla="val 649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4914901" y="3130021"/>
            <a:ext cx="6498608" cy="1207114"/>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272" y="-926756"/>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13243" y="1523091"/>
            <a:ext cx="8529281" cy="1477328"/>
          </a:xfrm>
          <a:prstGeom prst="rect">
            <a:avLst/>
          </a:prstGeom>
          <a:noFill/>
        </p:spPr>
        <p:txBody>
          <a:bodyPr wrap="square" rtlCol="0">
            <a:spAutoFit/>
          </a:bodyPr>
          <a:lstStyle/>
          <a:p>
            <a:pPr marL="285750" indent="-285750"/>
            <a:r>
              <a:rPr lang="ga-IE" sz="1800" noProof="0" dirty="0">
                <a:solidFill>
                  <a:srgbClr val="000000"/>
                </a:solidFill>
                <a:latin typeface="Arial" panose="020B0604020202020204" pitchFamily="34" charset="0"/>
                <a:cs typeface="Arial" panose="020B0604020202020204" pitchFamily="34" charset="0"/>
              </a:rPr>
              <a:t>Is féidir eolas a bhaineann le sábháilteacht ar líne agus le ról Choimisiún na Meán a fháil ag: </a:t>
            </a:r>
            <a:r>
              <a:rPr lang="ga-IE" sz="1800" noProof="0" dirty="0">
                <a:solidFill>
                  <a:srgbClr val="000000"/>
                </a:solidFill>
                <a:latin typeface="Arial" panose="020B0604020202020204" pitchFamily="34" charset="0"/>
                <a:cs typeface="Arial" panose="020B0604020202020204" pitchFamily="34" charset="0"/>
                <a:hlinkClick r:id="rId5"/>
              </a:rPr>
              <a:t>https://www.cnam.ie/ga/sabhailteacht-ar-line/</a:t>
            </a:r>
            <a:endParaRPr lang="ga-IE" sz="1800" noProof="0" dirty="0">
              <a:solidFill>
                <a:srgbClr val="000000"/>
              </a:solidFill>
              <a:latin typeface="Arial" panose="020B0604020202020204" pitchFamily="34" charset="0"/>
              <a:cs typeface="Arial" panose="020B0604020202020204" pitchFamily="34" charset="0"/>
            </a:endParaRPr>
          </a:p>
          <a:p>
            <a:pPr marL="285750" indent="-285750"/>
            <a:endParaRPr lang="ga-IE" sz="1800" noProof="0" dirty="0">
              <a:solidFill>
                <a:srgbClr val="000000"/>
              </a:solidFill>
              <a:latin typeface="Arial" panose="020B0604020202020204" pitchFamily="34" charset="0"/>
              <a:cs typeface="Arial" panose="020B0604020202020204" pitchFamily="34" charset="0"/>
            </a:endParaRPr>
          </a:p>
          <a:p>
            <a:pPr marL="285750" indent="-285750"/>
            <a:r>
              <a:rPr lang="ga-IE" sz="1800" noProof="0" dirty="0">
                <a:solidFill>
                  <a:srgbClr val="000000"/>
                </a:solidFill>
                <a:latin typeface="Arial" panose="020B0604020202020204" pitchFamily="34" charset="0"/>
                <a:cs typeface="Arial" panose="020B0604020202020204" pitchFamily="34" charset="0"/>
              </a:rPr>
              <a:t>Is féidir eolas faoin méid is féidir leat a thuairisciú agus faoin bpróiseas tuairiscithe a fháil ag: </a:t>
            </a:r>
            <a:r>
              <a:rPr lang="ga-IE" noProof="0" dirty="0">
                <a:solidFill>
                  <a:srgbClr val="000000"/>
                </a:solidFill>
                <a:latin typeface="Arial" panose="020B0604020202020204" pitchFamily="34" charset="0"/>
                <a:cs typeface="Arial" panose="020B0604020202020204" pitchFamily="34" charset="0"/>
                <a:hlinkClick r:id="rId6"/>
              </a:rPr>
              <a:t>https://www.cnam.ie/ga/gearainarline/</a:t>
            </a:r>
            <a:endParaRPr lang="ga-IE"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77313" y="377696"/>
            <a:ext cx="10809332" cy="400110"/>
          </a:xfrm>
          <a:prstGeom prst="rect">
            <a:avLst/>
          </a:prstGeom>
          <a:noFill/>
        </p:spPr>
        <p:txBody>
          <a:bodyPr wrap="square" rtlCol="0">
            <a:spAutoFit/>
          </a:bodyPr>
          <a:lstStyle/>
          <a:p>
            <a:pPr algn="ctr"/>
            <a:r>
              <a:rPr lang="ga-IE" sz="2000" noProof="0" dirty="0">
                <a:latin typeface="Arial" panose="020B0604020202020204" pitchFamily="34" charset="0"/>
                <a:ea typeface="+mj-lt"/>
                <a:cs typeface="Arial" panose="020B0604020202020204" pitchFamily="34" charset="0"/>
              </a:rPr>
              <a:t>Ag tuairisciú do Choimisiún na Meán</a:t>
            </a:r>
            <a:endParaRPr lang="ga-IE" sz="2000"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C721FB2-7286-BBDE-6BA4-275AA29519AA}"/>
              </a:ext>
            </a:extLst>
          </p:cNvPr>
          <p:cNvSpPr txBox="1"/>
          <p:nvPr/>
        </p:nvSpPr>
        <p:spPr>
          <a:xfrm>
            <a:off x="5089195" y="3551726"/>
            <a:ext cx="6498608" cy="6740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22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Open Sans"/>
                <a:cs typeface="Arial" panose="020B0604020202020204" pitchFamily="34" charset="0"/>
              </a:rPr>
              <a:t>Seol ríomhphost chuig: </a:t>
            </a:r>
            <a:r>
              <a:rPr kumimoji="0" lang="ga-IE" sz="2200" b="0" i="0" u="none" strike="noStrike" kern="1200" cap="none" spc="0" normalizeH="0" baseline="0" noProof="0" dirty="0">
                <a:ln>
                  <a:noFill/>
                </a:ln>
                <a:solidFill>
                  <a:schemeClr val="tx2"/>
                </a:solidFill>
                <a:effectLst/>
                <a:uLnTx/>
                <a:uFillTx/>
                <a:latin typeface="Arial" panose="020B0604020202020204" pitchFamily="34" charset="0"/>
                <a:ea typeface="Open Sans"/>
                <a:cs typeface="Arial" panose="020B0604020202020204" pitchFamily="34" charset="0"/>
                <a:hlinkClick r:id="rId7">
                  <a:extLst>
                    <a:ext uri="{A12FA001-AC4F-418D-AE19-62706E023703}">
                      <ahyp:hlinkClr xmlns:ahyp="http://schemas.microsoft.com/office/drawing/2018/hyperlinkcolor" val="tx"/>
                    </a:ext>
                  </a:extLst>
                </a:hlinkClick>
              </a:rPr>
              <a:t>usersupport@cnam.ie</a:t>
            </a:r>
            <a:r>
              <a:rPr kumimoji="0" lang="ga-IE" sz="2200" b="0" i="0" u="none" strike="noStrike" kern="1200" cap="none" spc="0" normalizeH="0" baseline="0" noProof="0" dirty="0">
                <a:ln>
                  <a:noFill/>
                </a:ln>
                <a:solidFill>
                  <a:schemeClr val="tx2"/>
                </a:solidFill>
                <a:effectLst/>
                <a:uLnTx/>
                <a:uFillTx/>
                <a:latin typeface="Arial" panose="020B0604020202020204" pitchFamily="34" charset="0"/>
                <a:ea typeface="Open Sans"/>
                <a:cs typeface="Arial" panose="020B0604020202020204" pitchFamily="34" charset="0"/>
              </a:rPr>
              <a:t>   </a:t>
            </a:r>
          </a:p>
          <a:p>
            <a:endParaRPr lang="ga-IE"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20EDDB-FAC5-F44A-83EB-1DB33AE8D4A9}"/>
              </a:ext>
            </a:extLst>
          </p:cNvPr>
          <p:cNvSpPr txBox="1"/>
          <p:nvPr/>
        </p:nvSpPr>
        <p:spPr>
          <a:xfrm>
            <a:off x="1105821" y="4452139"/>
            <a:ext cx="10140287" cy="2308324"/>
          </a:xfrm>
          <a:prstGeom prst="rect">
            <a:avLst/>
          </a:prstGeom>
          <a:noFill/>
        </p:spPr>
        <p:txBody>
          <a:bodyPr wrap="square" rtlCol="0">
            <a:spAutoFit/>
          </a:bodyPr>
          <a:lstStyle/>
          <a:p>
            <a:pPr>
              <a:spcAft>
                <a:spcPts val="600"/>
              </a:spcAft>
              <a:defRPr sz="1800" b="0" i="0" u="none" strike="noStrike" kern="0" cap="none" spc="0" baseline="0">
                <a:solidFill>
                  <a:srgbClr val="000000"/>
                </a:solidFill>
                <a:uFillTx/>
              </a:defRPr>
            </a:pPr>
            <a:endParaRPr lang="ga-IE" sz="1200" b="1" u="sng" noProof="0" dirty="0">
              <a:latin typeface="Arial" panose="020B0604020202020204" pitchFamily="34" charset="0"/>
              <a:ea typeface="+mn-lt"/>
              <a:cs typeface="Arial" panose="020B0604020202020204" pitchFamily="34" charset="0"/>
            </a:endParaRPr>
          </a:p>
          <a:p>
            <a:pPr>
              <a:spcAft>
                <a:spcPts val="600"/>
              </a:spcAft>
              <a:defRPr sz="1800" b="0" i="0" u="none" strike="noStrike" kern="0" cap="none" spc="0" baseline="0">
                <a:solidFill>
                  <a:srgbClr val="000000"/>
                </a:solidFill>
                <a:uFillTx/>
              </a:defRPr>
            </a:pPr>
            <a:r>
              <a:rPr lang="ga-IE" sz="1300" b="1" noProof="0" dirty="0">
                <a:latin typeface="Arial" panose="020B0604020202020204" pitchFamily="34" charset="0"/>
                <a:ea typeface="+mn-lt"/>
                <a:cs typeface="Arial" panose="020B0604020202020204" pitchFamily="34" charset="0"/>
              </a:rPr>
              <a:t>NÓTA TÁBHACHTACH: </a:t>
            </a:r>
            <a:r>
              <a:rPr lang="ga-IE" sz="1300" noProof="0" dirty="0">
                <a:latin typeface="Arial" panose="020B0604020202020204" pitchFamily="34" charset="0"/>
                <a:ea typeface="+mn-lt"/>
                <a:cs typeface="Arial" panose="020B0604020202020204" pitchFamily="34" charset="0"/>
              </a:rPr>
              <a:t>Ní modhnóir ábhair é Coimisiún na Meán. Ciallaíonn sé sin nach féidir postáil aonair nó físeán ar líne a chuireann as do dhuine a bhaint, nó a thabhairt ar na hardáin lena bhaint láithreach. Ní féidir le Coimisiún na Meán éirí páirteach mura n‑aontaíonn tú le cinneadh ardáin chun ábhar a bhaint anuas nó gan é a bhaint. Is é an ról atá aige ná a chinntiú go bhfuil córais na n‑ardán maidir le modhnóireacht ábhair ag obair go héifeachtach i gcomhréir leis an dlí. Faoin gCreat Sábháilteachta Ar Líne, ba cheart duit cinneadh a fháil i gcónaí ón ardán má thuairiscíonn tú ábhar, agus ba cheart go mbeadh sé éasca córais tuairiscithe a aimsiú agus a úsáid. Mura bhfuil, ba mhaith le Coimisiún na Meán an t‑eolas sin a fháil. Oibríonn foirne Choimisiún na Meán chun monatóireacht a dhéanamh ar na hardáin éagsúla agus chun a chinntiú go gcloíonn siad leis na rialacha. Is é an bealach is tapúla chun ábhar mídhleathach a bhaint as an idirlíon ná é a thuairisciú don ardán ábhartha ar dtús. </a:t>
            </a:r>
          </a:p>
          <a:p>
            <a:pPr marL="0" indent="0" algn="just">
              <a:buNone/>
            </a:pPr>
            <a:endParaRPr lang="ga-IE"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821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353" y="248333"/>
            <a:ext cx="10287000" cy="6630703"/>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9216" y="2418204"/>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44016" y="2144092"/>
            <a:ext cx="7682564" cy="2123658"/>
          </a:xfrm>
          <a:prstGeom prst="rect">
            <a:avLst/>
          </a:prstGeom>
          <a:noFill/>
        </p:spPr>
        <p:txBody>
          <a:bodyPr wrap="square" rtlCol="0">
            <a:spAutoFit/>
          </a:bodyPr>
          <a:lstStyle/>
          <a:p>
            <a:pPr algn="ctr"/>
            <a:r>
              <a:rPr lang="ga-IE" sz="4400" b="1" noProof="0" dirty="0">
                <a:latin typeface="Arial" panose="020B0604020202020204" pitchFamily="34" charset="0"/>
                <a:cs typeface="Arial" panose="020B0604020202020204" pitchFamily="34" charset="0"/>
              </a:rPr>
              <a:t>Conas tuairisciú agus cad ba cheart a thuairisciú </a:t>
            </a:r>
          </a:p>
          <a:p>
            <a:pPr algn="ctr"/>
            <a:r>
              <a:rPr lang="ga-IE" sz="4400" b="1" noProof="0" dirty="0">
                <a:latin typeface="Arial" panose="020B0604020202020204" pitchFamily="34" charset="0"/>
                <a:cs typeface="Arial" panose="020B0604020202020204" pitchFamily="34" charset="0"/>
              </a:rPr>
              <a:t>Coimisiún na Meán</a:t>
            </a:r>
          </a:p>
        </p:txBody>
      </p:sp>
      <p:pic>
        <p:nvPicPr>
          <p:cNvPr id="2" name="Picture 1" descr="Full frame shot of blank white paper">
            <a:extLst>
              <a:ext uri="{FF2B5EF4-FFF2-40B4-BE49-F238E27FC236}">
                <a16:creationId xmlns:a16="http://schemas.microsoft.com/office/drawing/2014/main" id="{F756981F-46CC-DEE7-2C20-B59F8144CE12}"/>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90182" y="5374956"/>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794FD506-BACB-3C31-E5F5-739FD12CB8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1764442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14" y="4175129"/>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3814">
            <a:off x="-307541" y="-1412617"/>
            <a:ext cx="7031787" cy="5115364"/>
          </a:xfrm>
          <a:prstGeom prst="rect">
            <a:avLst/>
          </a:prstGeom>
        </p:spPr>
      </p:pic>
      <p:sp>
        <p:nvSpPr>
          <p:cNvPr id="12" name="Rectangle: Rounded Corners 11">
            <a:extLst>
              <a:ext uri="{FF2B5EF4-FFF2-40B4-BE49-F238E27FC236}">
                <a16:creationId xmlns:a16="http://schemas.microsoft.com/office/drawing/2014/main" id="{020338EB-6356-E5A9-BDC6-AE324C934863}"/>
              </a:ext>
            </a:extLst>
          </p:cNvPr>
          <p:cNvSpPr/>
          <p:nvPr/>
        </p:nvSpPr>
        <p:spPr>
          <a:xfrm>
            <a:off x="5325058" y="634486"/>
            <a:ext cx="4007004"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13" name="TextBox 12">
            <a:extLst>
              <a:ext uri="{FF2B5EF4-FFF2-40B4-BE49-F238E27FC236}">
                <a16:creationId xmlns:a16="http://schemas.microsoft.com/office/drawing/2014/main" id="{285201A8-4F34-C89B-4BA5-878FC1E02A25}"/>
              </a:ext>
            </a:extLst>
          </p:cNvPr>
          <p:cNvSpPr txBox="1"/>
          <p:nvPr/>
        </p:nvSpPr>
        <p:spPr>
          <a:xfrm>
            <a:off x="4698301" y="775544"/>
            <a:ext cx="5149516" cy="553998"/>
          </a:xfrm>
          <a:prstGeom prst="rect">
            <a:avLst/>
          </a:prstGeom>
          <a:noFill/>
        </p:spPr>
        <p:txBody>
          <a:bodyPr wrap="square" rtlCol="0">
            <a:spAutoFit/>
          </a:bodyPr>
          <a:lstStyle/>
          <a:p>
            <a:pPr algn="ctr"/>
            <a:r>
              <a:rPr lang="ga-IE" sz="3000" b="1" noProof="0" dirty="0">
                <a:latin typeface="Arial" panose="020B0604020202020204" pitchFamily="34" charset="0"/>
                <a:cs typeface="Arial" panose="020B0604020202020204" pitchFamily="34" charset="0"/>
              </a:rPr>
              <a:t>Cásanna féideartha </a:t>
            </a:r>
          </a:p>
        </p:txBody>
      </p:sp>
      <p:sp>
        <p:nvSpPr>
          <p:cNvPr id="14" name="TextBox 13">
            <a:extLst>
              <a:ext uri="{FF2B5EF4-FFF2-40B4-BE49-F238E27FC236}">
                <a16:creationId xmlns:a16="http://schemas.microsoft.com/office/drawing/2014/main" id="{461E516F-6966-F962-189A-F016CC01424D}"/>
              </a:ext>
            </a:extLst>
          </p:cNvPr>
          <p:cNvSpPr txBox="1"/>
          <p:nvPr/>
        </p:nvSpPr>
        <p:spPr>
          <a:xfrm rot="21211378">
            <a:off x="1054377" y="949096"/>
            <a:ext cx="4130843" cy="523220"/>
          </a:xfrm>
          <a:prstGeom prst="rect">
            <a:avLst/>
          </a:prstGeom>
          <a:noFill/>
        </p:spPr>
        <p:txBody>
          <a:bodyPr wrap="square" rtlCol="0">
            <a:spAutoFit/>
          </a:bodyPr>
          <a:lstStyle/>
          <a:p>
            <a:r>
              <a:rPr lang="ga-IE" sz="2800" b="1" noProof="0" dirty="0">
                <a:latin typeface="Arial" panose="020B0604020202020204" pitchFamily="34" charset="0"/>
                <a:cs typeface="Arial" panose="020B0604020202020204" pitchFamily="34" charset="0"/>
              </a:rPr>
              <a:t>Gníomhaíocht ghrúpa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4148919" y="1892044"/>
            <a:ext cx="7809127" cy="456617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597795" y="2084865"/>
            <a:ext cx="7303379" cy="434477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Beidh grúpa de 4</a:t>
            </a:r>
            <a:r>
              <a:rPr kumimoji="0" lang="en-GB"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t>
            </a:r>
            <a:r>
              <a:rPr kumimoji="0" lang="ga-IE"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5 dhalta ag teastáil uait: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ga-IE" sz="2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Triúr</a:t>
            </a:r>
            <a:r>
              <a:rPr kumimoji="0" lang="ga-IE" sz="25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 léitheoirí (duine amháin chun an bhileog Ceisteanna Coitianta a léamh, duine amháin chun an tábla leis na dlíthe a léamh, agus duine amháin chun an seicliosta a léamh)</a:t>
            </a:r>
            <a:endParaRPr kumimoji="0" lang="ga-IE"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5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Breacaire nóta </a:t>
            </a:r>
            <a:r>
              <a:rPr kumimoji="0" lang="ga-IE"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amháin </a:t>
            </a:r>
            <a:r>
              <a:rPr kumimoji="0" lang="ga-IE" sz="25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leis an mbileog teimpléid a líonadh </a:t>
            </a:r>
            <a:endParaRPr kumimoji="0" lang="ga-IE"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5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Urlabhraí </a:t>
            </a:r>
            <a:r>
              <a:rPr kumimoji="0" lang="ga-IE"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amháin </a:t>
            </a:r>
            <a:r>
              <a:rPr kumimoji="0" lang="ga-IE" sz="25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chun freagra a ghrúpa a phlé leis an rang. </a:t>
            </a:r>
          </a:p>
          <a:p>
            <a:endParaRPr lang="ga-IE" noProof="0"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889909" y="1089166"/>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597" y="-4087244"/>
            <a:ext cx="8657097" cy="4869617"/>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189D57C3-5F98-353D-DADB-DBC2C0F220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85343">
            <a:off x="453277" y="2401491"/>
            <a:ext cx="2830521" cy="3950527"/>
          </a:xfrm>
          <a:prstGeom prst="rect">
            <a:avLst/>
          </a:prstGeom>
          <a:ln>
            <a:noFill/>
          </a:ln>
          <a:effectLst>
            <a:outerShdw blurRad="292100" dist="139700" dir="2700000" algn="tl" rotWithShape="0">
              <a:srgbClr val="333333">
                <a:alpha val="65000"/>
              </a:srgbClr>
            </a:outerShdw>
          </a:effectLst>
        </p:spPr>
      </p:pic>
      <p:sp>
        <p:nvSpPr>
          <p:cNvPr id="2" name="Arrow: Down 1">
            <a:extLst>
              <a:ext uri="{FF2B5EF4-FFF2-40B4-BE49-F238E27FC236}">
                <a16:creationId xmlns:a16="http://schemas.microsoft.com/office/drawing/2014/main" id="{7294056C-6782-DA29-CA60-02E132CBD2C1}"/>
              </a:ext>
            </a:extLst>
          </p:cNvPr>
          <p:cNvSpPr/>
          <p:nvPr/>
        </p:nvSpPr>
        <p:spPr>
          <a:xfrm rot="4724383">
            <a:off x="3142213" y="4142833"/>
            <a:ext cx="534457" cy="1886096"/>
          </a:xfrm>
          <a:prstGeom prst="downArrow">
            <a:avLst/>
          </a:prstGeom>
          <a:solidFill>
            <a:srgbClr val="67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71900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902" y="-2019057"/>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3814">
            <a:off x="-703530" y="-1611876"/>
            <a:ext cx="7031787" cy="5115364"/>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rot="21405950">
            <a:off x="950261" y="555664"/>
            <a:ext cx="4315714" cy="769441"/>
          </a:xfrm>
          <a:prstGeom prst="rect">
            <a:avLst/>
          </a:prstGeom>
          <a:noFill/>
        </p:spPr>
        <p:txBody>
          <a:bodyPr wrap="square" rtlCol="0">
            <a:spAutoFit/>
          </a:bodyPr>
          <a:lstStyle/>
          <a:p>
            <a:r>
              <a:rPr lang="ga-IE" sz="4400" b="1" noProof="0" dirty="0">
                <a:latin typeface="Arial" panose="020B0604020202020204" pitchFamily="34" charset="0"/>
                <a:cs typeface="Arial" panose="020B0604020202020204" pitchFamily="34" charset="0"/>
              </a:rPr>
              <a:t>Cás samplach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174544" y="1902926"/>
            <a:ext cx="6646460" cy="1320437"/>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394359" y="1965924"/>
            <a:ext cx="6138604" cy="1200329"/>
          </a:xfrm>
          <a:prstGeom prst="rect">
            <a:avLst/>
          </a:prstGeom>
          <a:noFill/>
        </p:spPr>
        <p:txBody>
          <a:bodyPr wrap="square" rtlCol="0">
            <a:spAutoFit/>
          </a:bodyPr>
          <a:lstStyle/>
          <a:p>
            <a:r>
              <a:rPr lang="ga-IE" b="1" noProof="0" dirty="0">
                <a:latin typeface="Arial" panose="020B0604020202020204" pitchFamily="34" charset="0"/>
                <a:cs typeface="Arial" panose="020B0604020202020204" pitchFamily="34" charset="0"/>
              </a:rPr>
              <a:t>Cás samplach: </a:t>
            </a:r>
            <a:r>
              <a:rPr lang="ga-IE" noProof="0" dirty="0">
                <a:solidFill>
                  <a:schemeClr val="bg1"/>
                </a:solidFill>
                <a:latin typeface="Arial" panose="020B0604020202020204" pitchFamily="34" charset="0"/>
                <a:cs typeface="Arial" panose="020B0604020202020204" pitchFamily="34" charset="0"/>
              </a:rPr>
              <a:t>Phostáil duine íomhá dhlúthphearsanta díom ar líne. Thuairiscigh mé don ardán é, ach níor tharla aon rud. Cad is féidir liom a dhéanamh anois? An féidir liom tuairisciú chuig Coimisiún na Meán? </a:t>
            </a:r>
            <a:endParaRPr lang="ga-IE" noProof="0"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253027" y="502502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586" y="-4286503"/>
            <a:ext cx="8657097" cy="4869617"/>
          </a:xfrm>
          <a:prstGeom prst="rect">
            <a:avLst/>
          </a:prstGeom>
        </p:spPr>
      </p:pic>
      <p:sp>
        <p:nvSpPr>
          <p:cNvPr id="3" name="Rectangle: Rounded Corners 2">
            <a:extLst>
              <a:ext uri="{FF2B5EF4-FFF2-40B4-BE49-F238E27FC236}">
                <a16:creationId xmlns:a16="http://schemas.microsoft.com/office/drawing/2014/main" id="{5817B0F7-1754-7AE6-76EC-BB5DFB2248DF}"/>
              </a:ext>
            </a:extLst>
          </p:cNvPr>
          <p:cNvSpPr/>
          <p:nvPr/>
        </p:nvSpPr>
        <p:spPr>
          <a:xfrm>
            <a:off x="-80114" y="3453260"/>
            <a:ext cx="8176567" cy="3385487"/>
          </a:xfrm>
          <a:prstGeom prst="roundRect">
            <a:avLst>
              <a:gd name="adj" fmla="val 7700"/>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 name="TextBox 3">
            <a:extLst>
              <a:ext uri="{FF2B5EF4-FFF2-40B4-BE49-F238E27FC236}">
                <a16:creationId xmlns:a16="http://schemas.microsoft.com/office/drawing/2014/main" id="{3B88B95D-6954-6239-AE86-95398D66226C}"/>
              </a:ext>
            </a:extLst>
          </p:cNvPr>
          <p:cNvSpPr txBox="1"/>
          <p:nvPr/>
        </p:nvSpPr>
        <p:spPr>
          <a:xfrm>
            <a:off x="100652" y="3519831"/>
            <a:ext cx="7554550"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a-IE" sz="14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Freagra:</a:t>
            </a: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 </a:t>
            </a:r>
            <a:r>
              <a:rPr kumimoji="0" lang="ga-IE" sz="14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Is féidir</a:t>
            </a: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 – má thuairiscigh tú é sin don ardán agus nár tharla aon rud, is féidir leat teagmháil a dhéanamh le Coimisiún na Meán. Seo thíos roinnt céimeanna is féidir leat a ghlacadh </a:t>
            </a:r>
            <a:r>
              <a:rPr kumimoji="0" lang="ga-IE" sz="1400" b="0" i="1"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sula </a:t>
            </a: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ndéanfaidh tú teagmháil le Coimisiún na Meán: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a-IE"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Nuair a chomhroinntear íomhánna dlúthphearsanta, sáraíonn sé sin Treoirlínte Pobail go leor ardán. Is í an chéad chéim ná an phostáil/cuntas a thuairisciú do na hardáin, rud atá déanta cheana féin sa chás seo.</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Tá sé </a:t>
            </a:r>
            <a:r>
              <a:rPr kumimoji="0" lang="ga-IE" sz="14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mídhleathach</a:t>
            </a: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 freisin íomhá dhlúthphearsanta a roinnt gan chead in Éirinn faoi Dhlí Coco (An tAcht um Chiapadh, Cumarsáid Dhochrach agus Cionta Gaolmhara, 2020). Is féidir leat tuairisc a dhéanamh faoi nós imeachta tuairiscithe ábhair mhídhleathaigh an ardáin.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ga-IE"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Tá </a:t>
            </a: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an Garda Síochána ag comhoibriú le</a:t>
            </a:r>
            <a:r>
              <a:rPr kumimoji="0" lang="ga-IE" sz="1400" b="0" i="0" u="none" strike="noStrike" kern="1200" cap="none" spc="0" normalizeH="0" baseline="0" noProof="0" dirty="0">
                <a:ln>
                  <a:noFill/>
                </a:ln>
                <a:solidFill>
                  <a:srgbClr val="161F3E"/>
                </a:solidFill>
                <a:effectLst/>
                <a:uLnTx/>
                <a:uFillTx/>
                <a:latin typeface="Arial" panose="020B0604020202020204" pitchFamily="34" charset="0"/>
                <a:ea typeface="+mn-lt"/>
                <a:cs typeface="Arial" panose="020B0604020202020204" pitchFamily="34" charset="0"/>
              </a:rPr>
              <a:t> </a:t>
            </a:r>
            <a:r>
              <a:rPr kumimoji="0" lang="ga-IE" sz="1400" b="0" i="0" u="sng" strike="noStrike" kern="1200" cap="none" spc="0" normalizeH="0" baseline="0" noProof="0" dirty="0">
                <a:ln>
                  <a:noFill/>
                </a:ln>
                <a:solidFill>
                  <a:srgbClr val="20399D"/>
                </a:solidFill>
                <a:effectLst/>
                <a:uLnTx/>
                <a:uFillTx/>
                <a:latin typeface="Arial" panose="020B0604020202020204" pitchFamily="34" charset="0"/>
                <a:ea typeface="+mn-lt"/>
                <a:cs typeface="Arial" panose="020B0604020202020204" pitchFamily="34" charset="0"/>
                <a:hlinkClick r:id="rId8"/>
              </a:rPr>
              <a:t>Hotline.ie</a:t>
            </a:r>
            <a:r>
              <a:rPr kumimoji="0" lang="ga-IE" sz="1400" b="0" i="0" u="none" strike="noStrike" kern="1200" cap="none" spc="0" normalizeH="0" baseline="0" noProof="0" dirty="0">
                <a:ln>
                  <a:noFill/>
                </a:ln>
                <a:solidFill>
                  <a:srgbClr val="161F3E"/>
                </a:solidFill>
                <a:effectLst/>
                <a:uLnTx/>
                <a:uFillTx/>
                <a:latin typeface="Arial" panose="020B0604020202020204" pitchFamily="34" charset="0"/>
                <a:ea typeface="+mn-lt"/>
                <a:cs typeface="Arial" panose="020B0604020202020204" pitchFamily="34" charset="0"/>
              </a:rPr>
              <a:t> </a:t>
            </a: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 ionas gur féidir le daoine rudaí den chineál sin a thuairisciú. Ní mór duit an fhoirm a líonadh ar </a:t>
            </a: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hlinkClick r:id="rId8">
                  <a:extLst>
                    <a:ext uri="{A12FA001-AC4F-418D-AE19-62706E023703}">
                      <ahyp:hlinkClr xmlns:ahyp="http://schemas.microsoft.com/office/drawing/2018/hyperlinkcolor" val="tx"/>
                    </a:ext>
                  </a:extLst>
                </a:hlinkClick>
              </a:rPr>
              <a:t>Hotline.ie</a:t>
            </a: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 Tá codanna éagsúla ar an bhfoirm, ach tá sé tábhachtach go leor eolais a chur ar fáil ionas gur féidir leis na Gardaí agus Hotline.ie a bheith ag obair ar an íomhá a bhaint. </a:t>
            </a:r>
          </a:p>
        </p:txBody>
      </p:sp>
      <p:sp>
        <p:nvSpPr>
          <p:cNvPr id="12" name="Rectangle: Rounded Corners 11">
            <a:extLst>
              <a:ext uri="{FF2B5EF4-FFF2-40B4-BE49-F238E27FC236}">
                <a16:creationId xmlns:a16="http://schemas.microsoft.com/office/drawing/2014/main" id="{020338EB-6356-E5A9-BDC6-AE324C934863}"/>
              </a:ext>
            </a:extLst>
          </p:cNvPr>
          <p:cNvSpPr/>
          <p:nvPr/>
        </p:nvSpPr>
        <p:spPr>
          <a:xfrm>
            <a:off x="5208947" y="675907"/>
            <a:ext cx="6105327"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13" name="TextBox 12">
            <a:extLst>
              <a:ext uri="{FF2B5EF4-FFF2-40B4-BE49-F238E27FC236}">
                <a16:creationId xmlns:a16="http://schemas.microsoft.com/office/drawing/2014/main" id="{285201A8-4F34-C89B-4BA5-878FC1E02A25}"/>
              </a:ext>
            </a:extLst>
          </p:cNvPr>
          <p:cNvSpPr txBox="1"/>
          <p:nvPr/>
        </p:nvSpPr>
        <p:spPr>
          <a:xfrm>
            <a:off x="5089975" y="726502"/>
            <a:ext cx="6171613" cy="830997"/>
          </a:xfrm>
          <a:prstGeom prst="rect">
            <a:avLst/>
          </a:prstGeom>
          <a:noFill/>
        </p:spPr>
        <p:txBody>
          <a:bodyPr wrap="square" rtlCol="0">
            <a:spAutoFit/>
          </a:bodyPr>
          <a:lstStyle/>
          <a:p>
            <a:pPr algn="ctr"/>
            <a:r>
              <a:rPr lang="ga-IE" sz="2400" b="1" noProof="0" dirty="0">
                <a:latin typeface="Arial" panose="020B0604020202020204" pitchFamily="34" charset="0"/>
                <a:cs typeface="Arial" panose="020B0604020202020204" pitchFamily="34" charset="0"/>
              </a:rPr>
              <a:t>An féidir liom tuairisciú chuig Coimisiún na Meán?</a:t>
            </a:r>
          </a:p>
        </p:txBody>
      </p:sp>
      <p:sp>
        <p:nvSpPr>
          <p:cNvPr id="2" name="Rectangle: Rounded Corners 1">
            <a:extLst>
              <a:ext uri="{FF2B5EF4-FFF2-40B4-BE49-F238E27FC236}">
                <a16:creationId xmlns:a16="http://schemas.microsoft.com/office/drawing/2014/main" id="{AD326DBD-E2DA-FE99-F471-191F7E3073D5}"/>
              </a:ext>
            </a:extLst>
          </p:cNvPr>
          <p:cNvSpPr/>
          <p:nvPr/>
        </p:nvSpPr>
        <p:spPr>
          <a:xfrm>
            <a:off x="8215425" y="1912062"/>
            <a:ext cx="3939159" cy="4945938"/>
          </a:xfrm>
          <a:prstGeom prst="roundRect">
            <a:avLst>
              <a:gd name="adj" fmla="val 2636"/>
            </a:avLst>
          </a:prstGeom>
          <a:solidFill>
            <a:schemeClr val="accent2">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9" name="TextBox 8">
            <a:extLst>
              <a:ext uri="{FF2B5EF4-FFF2-40B4-BE49-F238E27FC236}">
                <a16:creationId xmlns:a16="http://schemas.microsoft.com/office/drawing/2014/main" id="{5929FD89-643A-5C01-3951-32B3726A11D0}"/>
              </a:ext>
            </a:extLst>
          </p:cNvPr>
          <p:cNvSpPr txBox="1"/>
          <p:nvPr/>
        </p:nvSpPr>
        <p:spPr>
          <a:xfrm>
            <a:off x="8252841" y="2009542"/>
            <a:ext cx="3939159" cy="4708981"/>
          </a:xfrm>
          <a:prstGeom prst="rect">
            <a:avLst/>
          </a:prstGeom>
          <a:noFill/>
        </p:spPr>
        <p:txBody>
          <a:bodyPr wrap="square" rtlCol="0">
            <a:spAutoFit/>
          </a:bodyPr>
          <a:lstStyle/>
          <a:p>
            <a:pPr marL="0" indent="0" algn="l" rtl="0">
              <a:buNone/>
            </a:pPr>
            <a:r>
              <a:rPr lang="ga-IE" sz="1200" b="1" i="0" u="none" baseline="0" noProof="0" dirty="0">
                <a:latin typeface="Arial" panose="020B0604020202020204" pitchFamily="34" charset="0"/>
                <a:ea typeface="Arial"/>
                <a:cs typeface="Arial" panose="020B0604020202020204" pitchFamily="34" charset="0"/>
              </a:rPr>
              <a:t>Sula dtuairisceoidh tú do Choimisiún na Meán, críochnaigh an seicliosta seo: </a:t>
            </a:r>
          </a:p>
          <a:p>
            <a:pPr marL="0" indent="0" algn="l" rtl="0">
              <a:buNone/>
            </a:pPr>
            <a:endParaRPr lang="ga-IE" sz="1200" b="1" noProof="0" dirty="0">
              <a:latin typeface="Arial" panose="020B0604020202020204" pitchFamily="34" charset="0"/>
              <a:cs typeface="Arial" panose="020B0604020202020204" pitchFamily="34" charset="0"/>
            </a:endParaRPr>
          </a:p>
          <a:p>
            <a:pPr marL="285750" indent="-285750" algn="l" rtl="0">
              <a:buFont typeface="Wingdings" panose="020B0604020202020204" pitchFamily="34" charset="0"/>
              <a:buChar char="q"/>
            </a:pPr>
            <a:r>
              <a:rPr lang="ga-IE" sz="1200" b="0" i="0" u="none" baseline="0" noProof="0" dirty="0">
                <a:latin typeface="Arial" panose="020B0604020202020204" pitchFamily="34" charset="0"/>
                <a:ea typeface="Arial"/>
                <a:cs typeface="Arial" panose="020B0604020202020204" pitchFamily="34" charset="0"/>
              </a:rPr>
              <a:t>Ar thuairiscigh tú an phostáil don ardán/ar mharcáil tú ar dtús é mar go bhféadfadh sé a dTreoirlínte Pobail a shárú?</a:t>
            </a:r>
          </a:p>
          <a:p>
            <a:pPr marL="285750" indent="-285750" algn="l" rtl="0">
              <a:buFont typeface="Wingdings" panose="020B0604020202020204" pitchFamily="34" charset="0"/>
              <a:buChar char="q"/>
            </a:pPr>
            <a:r>
              <a:rPr lang="ga-IE" sz="1200" b="0" i="0" u="none" baseline="0" noProof="0" dirty="0">
                <a:latin typeface="Arial" panose="020B0604020202020204" pitchFamily="34" charset="0"/>
                <a:ea typeface="Arial"/>
                <a:cs typeface="Arial" panose="020B0604020202020204" pitchFamily="34" charset="0"/>
              </a:rPr>
              <a:t>An bhfuil an t‑ábhar sa chuntas/sa phostáil/san fhíseán seo díobhálach nó mídhleathach? Bain úsáid as an tábla ar shleamhnán 15 chun seiceáil. </a:t>
            </a:r>
          </a:p>
          <a:p>
            <a:pPr marL="285750" indent="-285750" algn="l" rtl="0">
              <a:buFont typeface="Wingdings" panose="020B0604020202020204" pitchFamily="34" charset="0"/>
              <a:buChar char="q"/>
            </a:pPr>
            <a:r>
              <a:rPr lang="ga-IE" sz="1200" b="0" i="0" u="none" baseline="0" noProof="0" dirty="0">
                <a:latin typeface="Arial" panose="020B0604020202020204" pitchFamily="34" charset="0"/>
                <a:ea typeface="Arial"/>
                <a:cs typeface="Arial" panose="020B0604020202020204" pitchFamily="34" charset="0"/>
              </a:rPr>
              <a:t>Más féidir go bhféadfaí a bheith mídhleathach, ar thuairiscigh tú é mar ‘ábhar mídhleathach’ don ardán? Cuimhnigh gur próiseas difriúil é seo maidir le tuairisciú/marcáil i leith Treoirlínte Pobail (féach sleamhnán 17). </a:t>
            </a:r>
          </a:p>
          <a:p>
            <a:pPr marL="285750" indent="-285750" algn="l" rtl="0">
              <a:buFont typeface="Wingdings" panose="020B0604020202020204" pitchFamily="34" charset="0"/>
              <a:buChar char="q"/>
            </a:pPr>
            <a:r>
              <a:rPr lang="ga-IE" sz="1200" b="0" i="0" u="none" baseline="0" noProof="0" dirty="0">
                <a:latin typeface="Arial" panose="020B0604020202020204" pitchFamily="34" charset="0"/>
                <a:ea typeface="Arial"/>
                <a:cs typeface="Arial" panose="020B0604020202020204" pitchFamily="34" charset="0"/>
              </a:rPr>
              <a:t>An bhfuair tú freagra ón ardán faoi do thuairisc?</a:t>
            </a:r>
          </a:p>
          <a:p>
            <a:pPr marL="285750" indent="-285750" algn="l" rtl="0">
              <a:buFont typeface="Wingdings" panose="020B0604020202020204" pitchFamily="34" charset="0"/>
              <a:buChar char="q"/>
            </a:pPr>
            <a:r>
              <a:rPr lang="ga-IE" sz="1200" b="0" i="0" u="none" baseline="0" noProof="0" dirty="0">
                <a:latin typeface="Arial" panose="020B0604020202020204" pitchFamily="34" charset="0"/>
                <a:ea typeface="Arial"/>
                <a:cs typeface="Arial" panose="020B0604020202020204" pitchFamily="34" charset="0"/>
              </a:rPr>
              <a:t>An bhfuil aon duine eile ar féidir leat an t‑ábhar a thuairisciú dó/di?</a:t>
            </a:r>
          </a:p>
          <a:p>
            <a:pPr algn="l" rtl="0"/>
            <a:r>
              <a:rPr lang="ga-IE" sz="1200" b="0" i="0" u="none" baseline="0" noProof="0" dirty="0">
                <a:latin typeface="Arial" panose="020B0604020202020204" pitchFamily="34" charset="0"/>
                <a:ea typeface="Arial"/>
                <a:cs typeface="Arial" panose="020B0604020202020204" pitchFamily="34" charset="0"/>
              </a:rPr>
              <a:t> </a:t>
            </a:r>
          </a:p>
          <a:p>
            <a:pPr marL="0" indent="0" algn="l" rtl="0">
              <a:buNone/>
            </a:pPr>
            <a:r>
              <a:rPr lang="ga-IE" sz="1200" b="0" i="0" u="none" baseline="0" noProof="0" dirty="0">
                <a:latin typeface="Arial" panose="020B0604020202020204" pitchFamily="34" charset="0"/>
                <a:ea typeface="Arial"/>
                <a:cs typeface="Arial" panose="020B0604020202020204" pitchFamily="34" charset="0"/>
              </a:rPr>
              <a:t>Mura féidir leat teacht ar bhealach le tuairisciú, nó mura bhfaigheann tú aon fhreagra ón ardán, is féidir leat an cheist a thuairisciú do Choimisiún na Meán ag </a:t>
            </a:r>
            <a:r>
              <a:rPr lang="ga-IE" sz="1200" b="0" i="0" u="none" baseline="0" noProof="0" dirty="0">
                <a:solidFill>
                  <a:srgbClr val="0070C0"/>
                </a:solidFill>
                <a:latin typeface="Arial" panose="020B0604020202020204" pitchFamily="34" charset="0"/>
                <a:ea typeface="Arial"/>
                <a:cs typeface="Arial" panose="020B0604020202020204" pitchFamily="34" charset="0"/>
                <a:hlinkClick r:id="rId9">
                  <a:extLst>
                    <a:ext uri="{A12FA001-AC4F-418D-AE19-62706E023703}">
                      <ahyp:hlinkClr xmlns:ahyp="http://schemas.microsoft.com/office/drawing/2018/hyperlinkcolor" val="tx"/>
                    </a:ext>
                  </a:extLst>
                </a:hlinkClick>
              </a:rPr>
              <a:t>usersupport@cnam.ie</a:t>
            </a:r>
            <a:r>
              <a:rPr lang="ga-IE" sz="1200" b="0" i="0" u="none" baseline="0" noProof="0" dirty="0">
                <a:solidFill>
                  <a:srgbClr val="0070C0"/>
                </a:solidFill>
                <a:latin typeface="Arial" panose="020B0604020202020204" pitchFamily="34" charset="0"/>
                <a:ea typeface="Arial"/>
                <a:cs typeface="Arial" panose="020B0604020202020204" pitchFamily="34" charset="0"/>
              </a:rPr>
              <a:t>.</a:t>
            </a:r>
            <a:endParaRPr lang="ga-IE" sz="1200" noProof="0" dirty="0">
              <a:latin typeface="Arial" panose="020B0604020202020204" pitchFamily="34" charset="0"/>
              <a:cs typeface="Arial" panose="020B0604020202020204" pitchFamily="34" charset="0"/>
            </a:endParaRPr>
          </a:p>
          <a:p>
            <a:pPr marL="0" indent="0" algn="l" rtl="0">
              <a:buNone/>
            </a:pPr>
            <a:r>
              <a:rPr lang="ga-IE" sz="1200" b="1" i="1" u="none" baseline="0" noProof="0" dirty="0">
                <a:latin typeface="Arial" panose="020B0604020202020204" pitchFamily="34" charset="0"/>
                <a:ea typeface="Arial"/>
                <a:cs typeface="Arial" panose="020B0604020202020204" pitchFamily="34" charset="0"/>
              </a:rPr>
              <a:t>Cuimhnigh,</a:t>
            </a:r>
            <a:r>
              <a:rPr lang="ga-IE" sz="1200" b="0" i="1" u="none" baseline="0" noProof="0" dirty="0">
                <a:latin typeface="Arial" panose="020B0604020202020204" pitchFamily="34" charset="0"/>
                <a:ea typeface="Arial"/>
                <a:cs typeface="Arial" panose="020B0604020202020204" pitchFamily="34" charset="0"/>
              </a:rPr>
              <a:t> bíonn gach ceist agus píosa eolais a sheoltar chuig Coimisiún na Meán ina gcuidiú leo tabhairt faoina ról ar dhóigh níos fearr!</a:t>
            </a:r>
            <a:endParaRPr lang="ga-IE" sz="1200" noProof="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D94AAED-7F6C-02A6-7140-2214F2DE5414}"/>
              </a:ext>
            </a:extLst>
          </p:cNvPr>
          <p:cNvSpPr/>
          <p:nvPr/>
        </p:nvSpPr>
        <p:spPr>
          <a:xfrm>
            <a:off x="108126" y="3565103"/>
            <a:ext cx="7715423" cy="31756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8119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0592" y="-2187638"/>
            <a:ext cx="8657097" cy="4869617"/>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rot="20114847">
            <a:off x="-3291690" y="480846"/>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63814">
            <a:off x="-392367" y="-1152816"/>
            <a:ext cx="5349744" cy="3891740"/>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rot="21372503">
            <a:off x="745072" y="403582"/>
            <a:ext cx="2990055" cy="769441"/>
          </a:xfrm>
          <a:prstGeom prst="rect">
            <a:avLst/>
          </a:prstGeom>
          <a:noFill/>
        </p:spPr>
        <p:txBody>
          <a:bodyPr wrap="square" rtlCol="0">
            <a:spAutoFit/>
          </a:bodyPr>
          <a:lstStyle/>
          <a:p>
            <a:r>
              <a:rPr lang="ga-IE" sz="4400" b="1" noProof="0" dirty="0">
                <a:latin typeface="Arial" panose="020B0604020202020204" pitchFamily="34" charset="0"/>
                <a:cs typeface="Arial" panose="020B0604020202020204" pitchFamily="34" charset="0"/>
              </a:rPr>
              <a:t>Cásanna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197743" y="1848915"/>
            <a:ext cx="3819000" cy="2763611"/>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240350" y="2143431"/>
            <a:ext cx="3603213" cy="2339102"/>
          </a:xfrm>
          <a:prstGeom prst="rect">
            <a:avLst/>
          </a:prstGeom>
          <a:noFill/>
        </p:spPr>
        <p:txBody>
          <a:bodyPr wrap="square" rtlCol="0">
            <a:spAutoFit/>
          </a:bodyPr>
          <a:lstStyle/>
          <a:p>
            <a:pPr>
              <a:defRPr sz="1800" b="0" i="0" u="none" strike="noStrike" kern="0" cap="none" spc="0" baseline="0">
                <a:solidFill>
                  <a:srgbClr val="000000"/>
                </a:solidFill>
                <a:uFillTx/>
              </a:defRPr>
            </a:pPr>
            <a:r>
              <a:rPr lang="ga-IE" sz="1600" b="1" kern="0" dirty="0">
                <a:solidFill>
                  <a:srgbClr val="000000"/>
                </a:solidFill>
                <a:latin typeface="Arial" panose="020B0604020202020204" pitchFamily="34" charset="0"/>
                <a:cs typeface="Arial" panose="020B0604020202020204" pitchFamily="34" charset="0"/>
              </a:rPr>
              <a:t>Cás 1</a:t>
            </a:r>
            <a:r>
              <a:rPr lang="en-GB" sz="1600" b="1" kern="0" dirty="0">
                <a:solidFill>
                  <a:srgbClr val="000000"/>
                </a:solidFill>
                <a:latin typeface="Arial" panose="020B0604020202020204" pitchFamily="34" charset="0"/>
                <a:cs typeface="Arial" panose="020B0604020202020204" pitchFamily="34" charset="0"/>
              </a:rPr>
              <a:t>:</a:t>
            </a:r>
            <a:r>
              <a:rPr lang="ga-IE" sz="1600" b="1" kern="0" dirty="0">
                <a:solidFill>
                  <a:srgbClr val="000000"/>
                </a:solidFill>
                <a:latin typeface="Arial" panose="020B0604020202020204" pitchFamily="34" charset="0"/>
                <a:cs typeface="Arial" panose="020B0604020202020204" pitchFamily="34" charset="0"/>
              </a:rPr>
              <a:t> </a:t>
            </a:r>
            <a:r>
              <a:rPr lang="ga-IE" sz="1600" kern="0" dirty="0">
                <a:solidFill>
                  <a:srgbClr val="000000"/>
                </a:solidFill>
                <a:latin typeface="Arial" panose="020B0604020202020204" pitchFamily="34" charset="0"/>
                <a:cs typeface="Arial" panose="020B0604020202020204" pitchFamily="34" charset="0"/>
              </a:rPr>
              <a:t>Fágadh </a:t>
            </a:r>
            <a:r>
              <a:rPr lang="ga-IE" sz="1600" noProof="0" dirty="0">
                <a:effectLst/>
                <a:latin typeface="Arial" panose="020B0604020202020204" pitchFamily="34" charset="0"/>
                <a:cs typeface="Arial" panose="020B0604020202020204" pitchFamily="34" charset="0"/>
              </a:rPr>
              <a:t>trácht gránna faoi fhíseán de chuid mo charad. Dúradh ann, ‘níl stíl ar bith agat’. Thuairiscigh mé don ardán é, ach d'fhreagair siad ag rá nach sárú ar a Threoirlínte Pobail é. Cad is féidir liom a dhéanamh anois? An féidir liom tuairisciú chuig </a:t>
            </a:r>
            <a:r>
              <a:rPr lang="ga-IE" sz="1600" kern="0" dirty="0">
                <a:solidFill>
                  <a:srgbClr val="000000"/>
                </a:solidFill>
                <a:latin typeface="Arial" panose="020B0604020202020204" pitchFamily="34" charset="0"/>
                <a:cs typeface="Arial" panose="020B0604020202020204" pitchFamily="34" charset="0"/>
              </a:rPr>
              <a:t>Coimisiún</a:t>
            </a:r>
            <a:r>
              <a:rPr lang="ga-IE" sz="1600" noProof="0" dirty="0">
                <a:effectLst/>
                <a:latin typeface="Arial" panose="020B0604020202020204" pitchFamily="34" charset="0"/>
                <a:cs typeface="Arial" panose="020B0604020202020204" pitchFamily="34" charset="0"/>
              </a:rPr>
              <a:t> na Meán?</a:t>
            </a:r>
          </a:p>
          <a:p>
            <a:endParaRPr lang="ga-IE" noProof="0"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19569">
            <a:off x="-253027" y="502502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586" y="-4286503"/>
            <a:ext cx="8657097" cy="4869617"/>
          </a:xfrm>
          <a:prstGeom prst="rect">
            <a:avLst/>
          </a:prstGeom>
        </p:spPr>
      </p:pic>
      <p:sp>
        <p:nvSpPr>
          <p:cNvPr id="3" name="Rectangle: Rounded Corners 2">
            <a:extLst>
              <a:ext uri="{FF2B5EF4-FFF2-40B4-BE49-F238E27FC236}">
                <a16:creationId xmlns:a16="http://schemas.microsoft.com/office/drawing/2014/main" id="{5817B0F7-1754-7AE6-76EC-BB5DFB2248DF}"/>
              </a:ext>
            </a:extLst>
          </p:cNvPr>
          <p:cNvSpPr/>
          <p:nvPr/>
        </p:nvSpPr>
        <p:spPr>
          <a:xfrm>
            <a:off x="606475" y="5050493"/>
            <a:ext cx="10980473" cy="1541784"/>
          </a:xfrm>
          <a:prstGeom prst="roundRect">
            <a:avLst>
              <a:gd name="adj" fmla="val 7700"/>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 name="TextBox 3">
            <a:extLst>
              <a:ext uri="{FF2B5EF4-FFF2-40B4-BE49-F238E27FC236}">
                <a16:creationId xmlns:a16="http://schemas.microsoft.com/office/drawing/2014/main" id="{3B88B95D-6954-6239-AE86-95398D66226C}"/>
              </a:ext>
            </a:extLst>
          </p:cNvPr>
          <p:cNvSpPr txBox="1"/>
          <p:nvPr/>
        </p:nvSpPr>
        <p:spPr>
          <a:xfrm>
            <a:off x="988884" y="5183081"/>
            <a:ext cx="980576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a-IE" sz="14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Ceisteanna ar cheart machnamh a dhéanamh orthu:</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An bhfuil an t‑ábhar sna postálacha seo mídhleathach nó díobhálach?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Ar thuairiscigh an duine an phostáil/ábhar don ardán cheana féin?</a:t>
            </a:r>
          </a:p>
          <a:p>
            <a:pPr marL="342900" indent="-342900">
              <a:buFontTx/>
              <a:buAutoNum type="arabicPeriod"/>
              <a:defRPr/>
            </a:pP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Ag cuimhneamh ar an bhfíseán ar bhreathnaigh tú air níos luaithe, an </a:t>
            </a:r>
            <a:r>
              <a:rPr lang="ga-IE" sz="1400" noProof="0" dirty="0">
                <a:solidFill>
                  <a:prstClr val="black"/>
                </a:solidFill>
                <a:latin typeface="Arial" panose="020B0604020202020204" pitchFamily="34" charset="0"/>
                <a:ea typeface="Arial"/>
                <a:cs typeface="Arial" panose="020B0604020202020204" pitchFamily="34" charset="0"/>
              </a:rPr>
              <a:t>dtiteann aon cheann de na</a:t>
            </a: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 cásanna seo faoi na cearta ar líne atá agat faoin gCreat nua Sábháilteachta Ar Líne? </a:t>
            </a:r>
          </a:p>
          <a:p>
            <a:pPr marR="0" lvl="0" algn="l" defTabSz="914400" rtl="0" eaLnBrk="1" fontAlgn="auto" latinLnBrk="0" hangingPunct="1">
              <a:lnSpc>
                <a:spcPct val="100000"/>
              </a:lnSpc>
              <a:spcBef>
                <a:spcPts val="0"/>
              </a:spcBef>
              <a:spcAft>
                <a:spcPts val="0"/>
              </a:spcAft>
              <a:buClrTx/>
              <a:buSzTx/>
              <a:tabLst/>
              <a:defRPr/>
            </a:pPr>
            <a:endParaRPr kumimoji="0" lang="ga-IE"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020338EB-6356-E5A9-BDC6-AE324C934863}"/>
              </a:ext>
            </a:extLst>
          </p:cNvPr>
          <p:cNvSpPr/>
          <p:nvPr/>
        </p:nvSpPr>
        <p:spPr>
          <a:xfrm>
            <a:off x="3448444" y="362708"/>
            <a:ext cx="6869448" cy="728771"/>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13" name="TextBox 12">
            <a:extLst>
              <a:ext uri="{FF2B5EF4-FFF2-40B4-BE49-F238E27FC236}">
                <a16:creationId xmlns:a16="http://schemas.microsoft.com/office/drawing/2014/main" id="{285201A8-4F34-C89B-4BA5-878FC1E02A25}"/>
              </a:ext>
            </a:extLst>
          </p:cNvPr>
          <p:cNvSpPr txBox="1"/>
          <p:nvPr/>
        </p:nvSpPr>
        <p:spPr>
          <a:xfrm>
            <a:off x="3448444" y="517600"/>
            <a:ext cx="6869448" cy="400110"/>
          </a:xfrm>
          <a:prstGeom prst="rect">
            <a:avLst/>
          </a:prstGeom>
          <a:noFill/>
        </p:spPr>
        <p:txBody>
          <a:bodyPr wrap="square" rtlCol="0">
            <a:spAutoFit/>
          </a:bodyPr>
          <a:lstStyle/>
          <a:p>
            <a:pPr algn="ctr"/>
            <a:r>
              <a:rPr lang="ga-IE" sz="2000" noProof="0" dirty="0">
                <a:latin typeface="Arial" panose="020B0604020202020204" pitchFamily="34" charset="0"/>
                <a:cs typeface="Arial" panose="020B0604020202020204" pitchFamily="34" charset="0"/>
              </a:rPr>
              <a:t>An féidir liom tuairisciú chuig Coimisiún na Meán</a:t>
            </a:r>
            <a:r>
              <a:rPr lang="ga-IE" noProof="0" dirty="0">
                <a:latin typeface="Arial" panose="020B0604020202020204" pitchFamily="34" charset="0"/>
                <a:cs typeface="Arial" panose="020B0604020202020204" pitchFamily="34" charset="0"/>
              </a:rPr>
              <a:t>?</a:t>
            </a:r>
          </a:p>
        </p:txBody>
      </p:sp>
      <p:sp>
        <p:nvSpPr>
          <p:cNvPr id="2" name="Rectangle: Rounded Corners 1">
            <a:extLst>
              <a:ext uri="{FF2B5EF4-FFF2-40B4-BE49-F238E27FC236}">
                <a16:creationId xmlns:a16="http://schemas.microsoft.com/office/drawing/2014/main" id="{01F3DE86-F372-8DB6-EF90-77F75927F6EF}"/>
              </a:ext>
            </a:extLst>
          </p:cNvPr>
          <p:cNvSpPr/>
          <p:nvPr/>
        </p:nvSpPr>
        <p:spPr>
          <a:xfrm>
            <a:off x="4303519" y="1592729"/>
            <a:ext cx="3771873" cy="3192861"/>
          </a:xfrm>
          <a:prstGeom prst="roundRect">
            <a:avLst>
              <a:gd name="adj" fmla="val 770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8" name="TextBox 7">
            <a:extLst>
              <a:ext uri="{FF2B5EF4-FFF2-40B4-BE49-F238E27FC236}">
                <a16:creationId xmlns:a16="http://schemas.microsoft.com/office/drawing/2014/main" id="{D9FD1394-745F-C5AC-7453-66B96A24F6BA}"/>
              </a:ext>
            </a:extLst>
          </p:cNvPr>
          <p:cNvSpPr txBox="1"/>
          <p:nvPr/>
        </p:nvSpPr>
        <p:spPr>
          <a:xfrm>
            <a:off x="4448331" y="1766499"/>
            <a:ext cx="3431114" cy="3323987"/>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ga-IE" sz="1600" b="1" kern="0" dirty="0">
                <a:solidFill>
                  <a:srgbClr val="000000"/>
                </a:solidFill>
                <a:latin typeface="Arial" panose="020B0604020202020204" pitchFamily="34" charset="0"/>
                <a:cs typeface="Arial" panose="020B0604020202020204" pitchFamily="34" charset="0"/>
              </a:rPr>
              <a:t>Cás 2</a:t>
            </a:r>
            <a:r>
              <a:rPr lang="en-GB" sz="1600" b="1" kern="0" dirty="0">
                <a:solidFill>
                  <a:srgbClr val="000000"/>
                </a:solidFill>
                <a:latin typeface="Arial" panose="020B0604020202020204" pitchFamily="34" charset="0"/>
                <a:cs typeface="Arial" panose="020B0604020202020204" pitchFamily="34" charset="0"/>
              </a:rPr>
              <a:t>:</a:t>
            </a:r>
            <a:r>
              <a:rPr lang="ga-IE" sz="1600" b="1" kern="0" dirty="0">
                <a:solidFill>
                  <a:srgbClr val="000000"/>
                </a:solidFill>
                <a:latin typeface="Arial" panose="020B0604020202020204" pitchFamily="34" charset="0"/>
                <a:cs typeface="Arial" panose="020B0604020202020204" pitchFamily="34" charset="0"/>
              </a:rPr>
              <a:t> </a:t>
            </a:r>
            <a:r>
              <a:rPr lang="ga-IE" sz="1600" kern="0" dirty="0">
                <a:solidFill>
                  <a:srgbClr val="000000"/>
                </a:solidFill>
                <a:latin typeface="Arial" panose="020B0604020202020204" pitchFamily="34" charset="0"/>
                <a:cs typeface="Arial" panose="020B0604020202020204" pitchFamily="34" charset="0"/>
              </a:rPr>
              <a:t>Chonaic </a:t>
            </a:r>
            <a:r>
              <a:rPr lang="ga-IE" sz="1600" noProof="0" dirty="0">
                <a:solidFill>
                  <a:srgbClr val="000000"/>
                </a:solidFill>
                <a:latin typeface="Arial" panose="020B0604020202020204" pitchFamily="34" charset="0"/>
                <a:cs typeface="Arial" panose="020B0604020202020204" pitchFamily="34" charset="0"/>
              </a:rPr>
              <a:t>mé físeán uafásach ar líne ag tabhairt ar mhadraí a bheith ag comhrac. Leanann daoine orthu ag roinnt an fhíseáin, mar sin, feicim go minic é. Bhí trua agam do na madraí mar gortaíodh iad. Thuairiscigh mé don ardán é, ach níor tharla aon rud. Ní bhfuair mé freagra agus níor baineadh an físeán. Cad is féidir liom a dhéanamh anois? An féidir liom tuairisciú chuig Coimisiún na Meán?</a:t>
            </a:r>
          </a:p>
          <a:p>
            <a:endParaRPr lang="ga-IE" noProof="0"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120213-7562-17B2-8049-2DDA7683E90B}"/>
              </a:ext>
            </a:extLst>
          </p:cNvPr>
          <p:cNvSpPr/>
          <p:nvPr/>
        </p:nvSpPr>
        <p:spPr>
          <a:xfrm>
            <a:off x="8392831" y="1807506"/>
            <a:ext cx="3494369" cy="2805020"/>
          </a:xfrm>
          <a:prstGeom prst="roundRect">
            <a:avLst>
              <a:gd name="adj" fmla="val 7700"/>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9" name="TextBox 18">
            <a:extLst>
              <a:ext uri="{FF2B5EF4-FFF2-40B4-BE49-F238E27FC236}">
                <a16:creationId xmlns:a16="http://schemas.microsoft.com/office/drawing/2014/main" id="{4876DD25-4CD8-0264-FCBD-8C07C7391406}"/>
              </a:ext>
            </a:extLst>
          </p:cNvPr>
          <p:cNvSpPr txBox="1"/>
          <p:nvPr/>
        </p:nvSpPr>
        <p:spPr>
          <a:xfrm>
            <a:off x="8561861" y="1840276"/>
            <a:ext cx="3131396" cy="3323987"/>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ga-IE" sz="1600" b="1" dirty="0">
                <a:solidFill>
                  <a:srgbClr val="000000"/>
                </a:solidFill>
                <a:latin typeface="Arial" panose="020B0604020202020204" pitchFamily="34" charset="0"/>
                <a:cs typeface="Arial" panose="020B0604020202020204" pitchFamily="34" charset="0"/>
              </a:rPr>
              <a:t>Cás 3</a:t>
            </a:r>
            <a:r>
              <a:rPr lang="en-GB" sz="1600" b="1" dirty="0">
                <a:solidFill>
                  <a:srgbClr val="000000"/>
                </a:solidFill>
                <a:latin typeface="Arial" panose="020B0604020202020204" pitchFamily="34" charset="0"/>
                <a:cs typeface="Arial" panose="020B0604020202020204" pitchFamily="34" charset="0"/>
              </a:rPr>
              <a:t>:</a:t>
            </a:r>
            <a:r>
              <a:rPr lang="ga-IE" sz="1600" b="1" dirty="0">
                <a:solidFill>
                  <a:srgbClr val="000000"/>
                </a:solidFill>
                <a:latin typeface="Arial" panose="020B0604020202020204" pitchFamily="34" charset="0"/>
                <a:cs typeface="Arial" panose="020B0604020202020204" pitchFamily="34" charset="0"/>
              </a:rPr>
              <a:t> </a:t>
            </a:r>
            <a:r>
              <a:rPr lang="ga-IE" sz="1600" dirty="0">
                <a:solidFill>
                  <a:srgbClr val="000000"/>
                </a:solidFill>
                <a:latin typeface="Arial" panose="020B0604020202020204" pitchFamily="34" charset="0"/>
                <a:cs typeface="Arial" panose="020B0604020202020204" pitchFamily="34" charset="0"/>
              </a:rPr>
              <a:t>Nílim </a:t>
            </a:r>
            <a:r>
              <a:rPr lang="ga-IE" sz="1600" i="0" u="none" strike="noStrike" kern="1200" cap="none" spc="0" baseline="0" noProof="0" dirty="0">
                <a:solidFill>
                  <a:srgbClr val="000000"/>
                </a:solidFill>
                <a:uFillTx/>
                <a:latin typeface="Arial" panose="020B0604020202020204" pitchFamily="34" charset="0"/>
                <a:cs typeface="Arial" panose="020B0604020202020204" pitchFamily="34" charset="0"/>
              </a:rPr>
              <a:t>sásta le cuid de na cinntí atá á ndéanamh ag an rialtas. Rinne mé físeán ag roinnt mo thuairimí agus chuir mé ar líne é. Baineadh mo phostáil anuas agus ní féidir liom teacht ar bhealach chun achomharc a dhéanamh maidir leis sin. Cad is féidir liom a dhéanamh anois? An féidir le Coimisiún na Meán é sin a fhiosrú? </a:t>
            </a:r>
          </a:p>
          <a:p>
            <a:endParaRPr lang="ga-IE"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464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454" y="-2169086"/>
            <a:ext cx="8657097" cy="4869617"/>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543" y="-910544"/>
            <a:ext cx="5555802" cy="2806401"/>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a:off x="385757" y="346274"/>
            <a:ext cx="4784729" cy="400110"/>
          </a:xfrm>
          <a:prstGeom prst="rect">
            <a:avLst/>
          </a:prstGeom>
          <a:noFill/>
        </p:spPr>
        <p:txBody>
          <a:bodyPr wrap="square" rtlCol="0">
            <a:spAutoFit/>
          </a:bodyPr>
          <a:lstStyle/>
          <a:p>
            <a:r>
              <a:rPr lang="ga-IE" sz="2000" noProof="0" dirty="0">
                <a:latin typeface="Arial" panose="020B0604020202020204" pitchFamily="34" charset="0"/>
                <a:cs typeface="Arial" panose="020B0604020202020204" pitchFamily="34" charset="0"/>
              </a:rPr>
              <a:t>Freagraí ar chásanna</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200815" y="2977968"/>
            <a:ext cx="3819000" cy="3678366"/>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296367" y="1217740"/>
            <a:ext cx="3603213" cy="1877437"/>
          </a:xfrm>
          <a:prstGeom prst="rect">
            <a:avLst/>
          </a:prstGeom>
          <a:noFill/>
        </p:spPr>
        <p:txBody>
          <a:bodyPr wrap="square" rtlCol="0">
            <a:spAutoFit/>
          </a:bodyPr>
          <a:lstStyle/>
          <a:p>
            <a:pPr>
              <a:defRPr sz="1800" b="0" i="0" u="none" strike="noStrike" kern="0" cap="none" spc="0" baseline="0">
                <a:solidFill>
                  <a:srgbClr val="000000"/>
                </a:solidFill>
                <a:uFillTx/>
              </a:defRPr>
            </a:pPr>
            <a:r>
              <a:rPr lang="ga-IE" sz="1400" b="1" noProof="0" dirty="0">
                <a:solidFill>
                  <a:srgbClr val="000000"/>
                </a:solidFill>
                <a:highlight>
                  <a:srgbClr val="FE5907"/>
                </a:highlight>
                <a:latin typeface="Arial" panose="020B0604020202020204" pitchFamily="34" charset="0"/>
                <a:cs typeface="Arial" panose="020B0604020202020204" pitchFamily="34" charset="0"/>
              </a:rPr>
              <a:t>Cás 1 </a:t>
            </a:r>
            <a:r>
              <a:rPr lang="ga-IE" sz="1400" noProof="0" dirty="0">
                <a:effectLst/>
                <a:latin typeface="Arial" panose="020B0604020202020204" pitchFamily="34" charset="0"/>
                <a:cs typeface="Arial" panose="020B0604020202020204" pitchFamily="34" charset="0"/>
              </a:rPr>
              <a:t>Fágadh trácht gránna faoi fhíseánde chuid mo charad. Dúradh ann ‘níl stíl ar bith agat’. Thuairiscigh mé don ardán é, ach d'fhreagair siad ag rá nach sárú ar a threoirlínte pobail é. Cad is féidir liom a dhéanamh anois? An féidir liom tuairisciú chuig Coimisiún na Meán?</a:t>
            </a:r>
          </a:p>
          <a:p>
            <a:endParaRPr lang="ga-IE" noProof="0" dirty="0">
              <a:latin typeface="Arial" panose="020B0604020202020204" pitchFamily="34" charset="0"/>
              <a:cs typeface="Arial" panose="020B0604020202020204" pitchFamily="34" charset="0"/>
            </a:endParaRPr>
          </a:p>
        </p:txBody>
      </p:sp>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741" y="-4797133"/>
            <a:ext cx="8657097" cy="4869617"/>
          </a:xfrm>
          <a:prstGeom prst="rect">
            <a:avLst/>
          </a:prstGeom>
        </p:spPr>
      </p:pic>
      <p:sp>
        <p:nvSpPr>
          <p:cNvPr id="2" name="Rectangle: Rounded Corners 1">
            <a:extLst>
              <a:ext uri="{FF2B5EF4-FFF2-40B4-BE49-F238E27FC236}">
                <a16:creationId xmlns:a16="http://schemas.microsoft.com/office/drawing/2014/main" id="{01F3DE86-F372-8DB6-EF90-77F75927F6EF}"/>
              </a:ext>
            </a:extLst>
          </p:cNvPr>
          <p:cNvSpPr/>
          <p:nvPr/>
        </p:nvSpPr>
        <p:spPr>
          <a:xfrm>
            <a:off x="4306591" y="2929707"/>
            <a:ext cx="3771873" cy="3733481"/>
          </a:xfrm>
          <a:prstGeom prst="roundRect">
            <a:avLst>
              <a:gd name="adj" fmla="val 770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8" name="TextBox 7">
            <a:extLst>
              <a:ext uri="{FF2B5EF4-FFF2-40B4-BE49-F238E27FC236}">
                <a16:creationId xmlns:a16="http://schemas.microsoft.com/office/drawing/2014/main" id="{D9FD1394-745F-C5AC-7453-66B96A24F6BA}"/>
              </a:ext>
            </a:extLst>
          </p:cNvPr>
          <p:cNvSpPr txBox="1"/>
          <p:nvPr/>
        </p:nvSpPr>
        <p:spPr>
          <a:xfrm>
            <a:off x="4349553" y="576037"/>
            <a:ext cx="3819000" cy="2523768"/>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ga-IE" sz="1400" b="1" noProof="0" dirty="0">
                <a:solidFill>
                  <a:srgbClr val="000000"/>
                </a:solidFill>
                <a:highlight>
                  <a:srgbClr val="AC9CFE"/>
                </a:highlight>
                <a:latin typeface="Arial" panose="020B0604020202020204" pitchFamily="34" charset="0"/>
                <a:cs typeface="Arial" panose="020B0604020202020204" pitchFamily="34" charset="0"/>
              </a:rPr>
              <a:t>Cás 2 </a:t>
            </a:r>
            <a:r>
              <a:rPr lang="ga-IE" sz="1400" noProof="0" dirty="0">
                <a:solidFill>
                  <a:srgbClr val="000000"/>
                </a:solidFill>
                <a:latin typeface="Arial" panose="020B0604020202020204" pitchFamily="34" charset="0"/>
                <a:cs typeface="Arial" panose="020B0604020202020204" pitchFamily="34" charset="0"/>
              </a:rPr>
              <a:t>Chonaic mé físeán uafásach ar líne ag tabhairt ar mhadraí a bheith ag comhrac. Leanann daoine orthu ag roinnt an fhíseáin, mar sin, feicim go minic é. Bhí trua agam do na madraí mar gortaíodh iad. Thuairiscigh mé don ardán é, ach níor tharla aon rud. Ní bhfuair mé freagra agus níor baineadh an físeán. Cad is féidir liom a dhéanamh anois? An féidir liom tuairisciú chuig Coimisiún na Meán?</a:t>
            </a:r>
          </a:p>
          <a:p>
            <a:endParaRPr lang="ga-IE" noProof="0"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120213-7562-17B2-8049-2DDA7683E90B}"/>
              </a:ext>
            </a:extLst>
          </p:cNvPr>
          <p:cNvSpPr/>
          <p:nvPr/>
        </p:nvSpPr>
        <p:spPr>
          <a:xfrm>
            <a:off x="8395903" y="2415873"/>
            <a:ext cx="3494369" cy="4247316"/>
          </a:xfrm>
          <a:prstGeom prst="roundRect">
            <a:avLst>
              <a:gd name="adj" fmla="val 7700"/>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9" name="TextBox 18">
            <a:extLst>
              <a:ext uri="{FF2B5EF4-FFF2-40B4-BE49-F238E27FC236}">
                <a16:creationId xmlns:a16="http://schemas.microsoft.com/office/drawing/2014/main" id="{4876DD25-4CD8-0264-FCBD-8C07C7391406}"/>
              </a:ext>
            </a:extLst>
          </p:cNvPr>
          <p:cNvSpPr txBox="1"/>
          <p:nvPr/>
        </p:nvSpPr>
        <p:spPr>
          <a:xfrm>
            <a:off x="8355780" y="477476"/>
            <a:ext cx="3352692" cy="2092881"/>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ga-IE" sz="1400" noProof="0" dirty="0">
                <a:solidFill>
                  <a:srgbClr val="000000"/>
                </a:solidFill>
                <a:highlight>
                  <a:srgbClr val="67ECFF"/>
                </a:highlight>
                <a:latin typeface="Arial" panose="020B0604020202020204" pitchFamily="34" charset="0"/>
                <a:cs typeface="Arial" panose="020B0604020202020204" pitchFamily="34" charset="0"/>
              </a:rPr>
              <a:t>Cás 3 </a:t>
            </a:r>
            <a:r>
              <a:rPr lang="ga-IE" sz="1400" i="0" u="none" strike="noStrike" kern="1200" cap="none" spc="0" baseline="0" noProof="0" dirty="0">
                <a:solidFill>
                  <a:srgbClr val="000000"/>
                </a:solidFill>
                <a:uFillTx/>
                <a:latin typeface="Arial" panose="020B0604020202020204" pitchFamily="34" charset="0"/>
                <a:cs typeface="Arial" panose="020B0604020202020204" pitchFamily="34" charset="0"/>
              </a:rPr>
              <a:t>Bhí dúshlán nua ann ar na meáin shóisialta le déanaí. Bhí a lán de mo chairde ag glacadh páirte, ach gortaíodh cuid acu. Tá brú á chur orm an dúshlán seo a dhéanamh mé féin, ach níl mé ag iarraidh sin a dhéanamh. An féidir liom tuairisciú chuig Coimisiún na Meán?</a:t>
            </a:r>
          </a:p>
          <a:p>
            <a:endParaRPr lang="ga-IE" noProof="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4EA91B3-7671-8DD1-969E-F7681CC568F0}"/>
              </a:ext>
            </a:extLst>
          </p:cNvPr>
          <p:cNvSpPr txBox="1"/>
          <p:nvPr/>
        </p:nvSpPr>
        <p:spPr>
          <a:xfrm>
            <a:off x="398826" y="3019049"/>
            <a:ext cx="3398293" cy="3970318"/>
          </a:xfrm>
          <a:prstGeom prst="rect">
            <a:avLst/>
          </a:prstGeom>
          <a:noFill/>
        </p:spPr>
        <p:txBody>
          <a:bodyPr wrap="square" rtlCol="0">
            <a:spAutoFit/>
          </a:bodyPr>
          <a:lstStyle/>
          <a:p>
            <a:r>
              <a:rPr lang="ga-IE" sz="1300" b="1" noProof="0" dirty="0">
                <a:latin typeface="Arial" panose="020B0604020202020204" pitchFamily="34" charset="0"/>
                <a:cs typeface="Arial" panose="020B0604020202020204" pitchFamily="34" charset="0"/>
              </a:rPr>
              <a:t>Freagra: </a:t>
            </a:r>
            <a:r>
              <a:rPr lang="ga-IE" sz="1300" noProof="0" dirty="0">
                <a:latin typeface="Arial" panose="020B0604020202020204" pitchFamily="34" charset="0"/>
                <a:cs typeface="Arial" panose="020B0604020202020204" pitchFamily="34" charset="0"/>
              </a:rPr>
              <a:t>Ní féidir - sa chás seo, níl sé de chumhacht ag Coimisiún na Meán iallach a chur ar an ardán an t‑ábhar a bhaint. Ba mhaith le Coimisiún na Meán a fháil amach mura bhfuil bealach ag ardán cuntais, tuairimí, físeáin nó postálacha a thuairisciú. </a:t>
            </a:r>
          </a:p>
          <a:p>
            <a:endParaRPr lang="ga-IE" sz="1300" noProof="0" dirty="0">
              <a:latin typeface="Arial" panose="020B0604020202020204" pitchFamily="34" charset="0"/>
              <a:cs typeface="Arial" panose="020B0604020202020204" pitchFamily="34" charset="0"/>
            </a:endParaRPr>
          </a:p>
          <a:p>
            <a:r>
              <a:rPr lang="ga-IE" sz="1300" noProof="0" dirty="0">
                <a:latin typeface="Arial" panose="020B0604020202020204" pitchFamily="34" charset="0"/>
                <a:cs typeface="Arial" panose="020B0604020202020204" pitchFamily="34" charset="0"/>
              </a:rPr>
              <a:t>Ní trácht deas é trácht amhail ‘níl stíl ar bith agat’, ach níl sé mídhleathach. B'fhéidir go mbeadh do chara in ann an trácht ar an bpostáil a scriosadh agus an duine a scríobh é a bhlocáil. Tá sé tábhachtach freisin labhairt le duine fásta iontaofa má chuireann aon rud ar líne isteach ort féin nó ar do chairde. Bíodh is nach féidir le Coimisiún na Meán iallach a chur ar ardáin an trácht a scriosadh sa chás seo, is iompar do-ghlactha fós é. </a:t>
            </a:r>
          </a:p>
          <a:p>
            <a:endParaRPr lang="ga-IE" noProof="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A783B1-0B32-0A3C-0FA7-CB9A3FE329A2}"/>
              </a:ext>
            </a:extLst>
          </p:cNvPr>
          <p:cNvSpPr txBox="1"/>
          <p:nvPr/>
        </p:nvSpPr>
        <p:spPr>
          <a:xfrm>
            <a:off x="4493380" y="2998729"/>
            <a:ext cx="3398293" cy="3693319"/>
          </a:xfrm>
          <a:prstGeom prst="rect">
            <a:avLst/>
          </a:prstGeom>
          <a:noFill/>
        </p:spPr>
        <p:txBody>
          <a:bodyPr wrap="square" rtlCol="0">
            <a:spAutoFit/>
          </a:bodyPr>
          <a:lstStyle/>
          <a:p>
            <a:r>
              <a:rPr lang="ga-IE" sz="1300" b="1" noProof="0" dirty="0">
                <a:latin typeface="Arial" panose="020B0604020202020204" pitchFamily="34" charset="0"/>
                <a:cs typeface="Arial" panose="020B0604020202020204" pitchFamily="34" charset="0"/>
              </a:rPr>
              <a:t>Freagra</a:t>
            </a:r>
            <a:r>
              <a:rPr lang="ga-IE" sz="1300" noProof="0" dirty="0">
                <a:latin typeface="Arial" panose="020B0604020202020204" pitchFamily="34" charset="0"/>
                <a:cs typeface="Arial" panose="020B0604020202020204" pitchFamily="34" charset="0"/>
              </a:rPr>
              <a:t>: Is féidir - faoi dhlíthe an Chreata Sábháilteachta Ar Líne, ba chóir d'ardáin ábhar mídhleathach a bhaint agus, mura mbaineann, is féidir leat tuairisc a thabhairt do Choimisiún na Meán. </a:t>
            </a:r>
          </a:p>
          <a:p>
            <a:endParaRPr lang="ga-IE" sz="1300" noProof="0" dirty="0">
              <a:latin typeface="Arial" panose="020B0604020202020204" pitchFamily="34" charset="0"/>
              <a:cs typeface="Arial" panose="020B0604020202020204" pitchFamily="34" charset="0"/>
            </a:endParaRPr>
          </a:p>
          <a:p>
            <a:r>
              <a:rPr lang="ga-IE" sz="1300" noProof="0" dirty="0">
                <a:latin typeface="Arial" panose="020B0604020202020204" pitchFamily="34" charset="0"/>
                <a:cs typeface="Arial" panose="020B0604020202020204" pitchFamily="34" charset="0"/>
              </a:rPr>
              <a:t>Tá cruálacht ar ainmhithe agus comhrac ainmhithe a spreagadh in aghaidh an dlí faoi Alt 15 den Acht um Shláinte agus Leas Ainmhithe, 2013 (féach sleamhnán 15) agus d'fhéadfadh sé Treoirlínte Pobail ardáin a shárú freisin. </a:t>
            </a:r>
          </a:p>
          <a:p>
            <a:r>
              <a:rPr lang="ga-IE" sz="1300" noProof="0" dirty="0">
                <a:latin typeface="Arial" panose="020B0604020202020204" pitchFamily="34" charset="0"/>
                <a:cs typeface="Arial" panose="020B0604020202020204" pitchFamily="34" charset="0"/>
              </a:rPr>
              <a:t>Má thuairiscigh tú é sin mar ábhar mídhleathach don ardán, ba cheart duit freagra a fháil. Mura mbaintear an t‑ábhar nó mura bhfaigheann tú freagra ón ardán, is féidir leat tuairisc a thabhairt do Choimisiún na Meán</a:t>
            </a:r>
          </a:p>
        </p:txBody>
      </p:sp>
      <p:sp>
        <p:nvSpPr>
          <p:cNvPr id="9" name="TextBox 8">
            <a:extLst>
              <a:ext uri="{FF2B5EF4-FFF2-40B4-BE49-F238E27FC236}">
                <a16:creationId xmlns:a16="http://schemas.microsoft.com/office/drawing/2014/main" id="{277EF336-9E3E-1604-C29E-8E3E4F45EDC2}"/>
              </a:ext>
            </a:extLst>
          </p:cNvPr>
          <p:cNvSpPr txBox="1"/>
          <p:nvPr/>
        </p:nvSpPr>
        <p:spPr>
          <a:xfrm>
            <a:off x="8528437" y="2594919"/>
            <a:ext cx="3398293" cy="3893374"/>
          </a:xfrm>
          <a:prstGeom prst="rect">
            <a:avLst/>
          </a:prstGeom>
          <a:noFill/>
        </p:spPr>
        <p:txBody>
          <a:bodyPr wrap="square" rtlCol="0">
            <a:spAutoFit/>
          </a:bodyPr>
          <a:lstStyle/>
          <a:p>
            <a:r>
              <a:rPr lang="ga-IE" sz="1300" b="1" noProof="0" dirty="0">
                <a:latin typeface="Arial" panose="020B0604020202020204" pitchFamily="34" charset="0"/>
                <a:cs typeface="Arial" panose="020B0604020202020204" pitchFamily="34" charset="0"/>
              </a:rPr>
              <a:t>Freagra: </a:t>
            </a:r>
            <a:r>
              <a:rPr lang="ga-IE" sz="1300" noProof="0" dirty="0">
                <a:latin typeface="Arial" panose="020B0604020202020204" pitchFamily="34" charset="0"/>
                <a:cs typeface="Arial" panose="020B0604020202020204" pitchFamily="34" charset="0"/>
              </a:rPr>
              <a:t>Is féidir - Is féidir – sa chás seo, is féidir leat  tuairisc a thabhairt do Choimisiún na Meán. Faoi na rialacha nua, ní mór d'ardáin bealach simplí a thabhairt duit chun achomharc  a dhéanamh má tá do phostáil bainte. </a:t>
            </a:r>
          </a:p>
          <a:p>
            <a:endParaRPr lang="ga-IE" sz="1300" noProof="0" dirty="0">
              <a:latin typeface="Arial" panose="020B0604020202020204" pitchFamily="34" charset="0"/>
              <a:cs typeface="Arial" panose="020B0604020202020204" pitchFamily="34" charset="0"/>
            </a:endParaRPr>
          </a:p>
          <a:p>
            <a:r>
              <a:rPr lang="ga-IE" sz="1300" noProof="0" dirty="0">
                <a:latin typeface="Arial" panose="020B0604020202020204" pitchFamily="34" charset="0"/>
                <a:cs typeface="Arial" panose="020B0604020202020204" pitchFamily="34" charset="0"/>
              </a:rPr>
              <a:t>Bunaithe ar an achomharc sin, féadfaidh an t‑ardán an físeán a chur ar ais nó an físeán a fhágáil bainte go dtí go gcinnfidh siad an sáraíonn sé a dTreoirlínte Comhphobail. Mura bhfuil slí ann chun achomharc a dhéanamh, tá sé sin in aghaidh an dlí agus is féidir leat teagmháil a dhéanamh le Coimisiún na Meán. Tá sé tábhachtach a thabhairt faoi deara, cé go bhfuil Coimisiún na Meán sásta an tuairisc seo a ghlacadh, nach bhfuil sé de chumhacht aige d'fhíseán a chur ar ais. </a:t>
            </a:r>
          </a:p>
        </p:txBody>
      </p:sp>
    </p:spTree>
    <p:extLst>
      <p:ext uri="{BB962C8B-B14F-4D97-AF65-F5344CB8AC3E}">
        <p14:creationId xmlns:p14="http://schemas.microsoft.com/office/powerpoint/2010/main" val="26290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3">
            <a:extLst>
              <a:ext uri="{28A0092B-C50C-407E-A947-70E740481C1C}">
                <a14:useLocalDpi xmlns:a14="http://schemas.microsoft.com/office/drawing/2010/main" val="0"/>
              </a:ext>
            </a:extLst>
          </a:blip>
          <a:srcRect r="64776" b="12518"/>
          <a:stretch/>
        </p:blipFill>
        <p:spPr>
          <a:xfrm>
            <a:off x="988541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404695" y="1546806"/>
            <a:ext cx="3370996" cy="5383663"/>
          </a:xfrm>
          <a:prstGeom prst="rect">
            <a:avLst/>
          </a:prstGeom>
        </p:spPr>
      </p:pic>
      <p:sp>
        <p:nvSpPr>
          <p:cNvPr id="11" name="Rectangle: Rounded Corners 10">
            <a:extLst>
              <a:ext uri="{FF2B5EF4-FFF2-40B4-BE49-F238E27FC236}">
                <a16:creationId xmlns:a16="http://schemas.microsoft.com/office/drawing/2014/main" id="{19D35B83-0CC5-9F33-5647-D1B96FC74D79}"/>
              </a:ext>
            </a:extLst>
          </p:cNvPr>
          <p:cNvSpPr/>
          <p:nvPr/>
        </p:nvSpPr>
        <p:spPr>
          <a:xfrm>
            <a:off x="5931568" y="3098042"/>
            <a:ext cx="5775158" cy="3154968"/>
          </a:xfrm>
          <a:prstGeom prst="roundRect">
            <a:avLst>
              <a:gd name="adj" fmla="val 5131"/>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0" name="Rectangle: Rounded Corners 9">
            <a:extLst>
              <a:ext uri="{FF2B5EF4-FFF2-40B4-BE49-F238E27FC236}">
                <a16:creationId xmlns:a16="http://schemas.microsoft.com/office/drawing/2014/main" id="{64C5434F-F202-33EC-9E66-C6526A7F0EEF}"/>
              </a:ext>
            </a:extLst>
          </p:cNvPr>
          <p:cNvSpPr/>
          <p:nvPr/>
        </p:nvSpPr>
        <p:spPr>
          <a:xfrm>
            <a:off x="810164" y="3066144"/>
            <a:ext cx="4925243" cy="3410339"/>
          </a:xfrm>
          <a:prstGeom prst="roundRect">
            <a:avLst>
              <a:gd name="adj" fmla="val 6964"/>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3" name="Rectangle: Rounded Corners 2">
            <a:extLst>
              <a:ext uri="{FF2B5EF4-FFF2-40B4-BE49-F238E27FC236}">
                <a16:creationId xmlns:a16="http://schemas.microsoft.com/office/drawing/2014/main" id="{AE7D1589-04BE-B35F-C276-1061450FE97C}"/>
              </a:ext>
            </a:extLst>
          </p:cNvPr>
          <p:cNvSpPr/>
          <p:nvPr/>
        </p:nvSpPr>
        <p:spPr>
          <a:xfrm>
            <a:off x="2144973" y="2047164"/>
            <a:ext cx="7902054" cy="859809"/>
          </a:xfrm>
          <a:prstGeom prst="roundRect">
            <a:avLst>
              <a:gd name="adj" fmla="val 2414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959" y="-1434360"/>
            <a:ext cx="14152729" cy="4604871"/>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229360" y="604990"/>
            <a:ext cx="9905999" cy="461665"/>
          </a:xfrm>
          <a:prstGeom prst="rect">
            <a:avLst/>
          </a:prstGeom>
          <a:noFill/>
        </p:spPr>
        <p:txBody>
          <a:bodyPr wrap="square" rtlCol="0">
            <a:spAutoFit/>
          </a:bodyPr>
          <a:lstStyle/>
          <a:p>
            <a:pPr algn="ctr"/>
            <a:r>
              <a:rPr lang="ga-IE" sz="2400" b="1" noProof="0" dirty="0">
                <a:latin typeface="Arial" panose="020B0604020202020204" pitchFamily="34" charset="0"/>
                <a:cs typeface="Arial" panose="020B0604020202020204" pitchFamily="34" charset="0"/>
              </a:rPr>
              <a:t>Cé eile ar féidir liom dul chuige chun cabhair nó comhairle a fháil? </a:t>
            </a:r>
          </a:p>
        </p:txBody>
      </p:sp>
      <p:sp>
        <p:nvSpPr>
          <p:cNvPr id="4" name="TextBox 3">
            <a:extLst>
              <a:ext uri="{FF2B5EF4-FFF2-40B4-BE49-F238E27FC236}">
                <a16:creationId xmlns:a16="http://schemas.microsoft.com/office/drawing/2014/main" id="{F589CEA8-7DF1-DAAF-8807-CF9A2EF52A62}"/>
              </a:ext>
            </a:extLst>
          </p:cNvPr>
          <p:cNvSpPr txBox="1"/>
          <p:nvPr/>
        </p:nvSpPr>
        <p:spPr>
          <a:xfrm>
            <a:off x="2374708" y="2142814"/>
            <a:ext cx="7560859" cy="9233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Nuair a bhí tú ag plé na cásanna, ar smaoinigh sibh ar na heagraíochtaí nó daoine eile ar féidir leo cabhrú libh?</a:t>
            </a:r>
          </a:p>
          <a:p>
            <a:endParaRPr lang="ga-IE"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B78060C-B8C5-CFB6-FCA6-8E1D2470EFB7}"/>
              </a:ext>
            </a:extLst>
          </p:cNvPr>
          <p:cNvSpPr txBox="1"/>
          <p:nvPr/>
        </p:nvSpPr>
        <p:spPr>
          <a:xfrm>
            <a:off x="6208295" y="3257213"/>
            <a:ext cx="5317958" cy="357636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6"/>
              </a:rPr>
              <a:t>Hotline</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ga-IE"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7"/>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Múinteoir/príomhoide/treoirchomhairleoir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Tuismitheoir/caomhnóir/duine fásta iontaofa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Dochtúir ginearálta/comhairleoir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1400" b="0" i="1"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*Má tá baol beatha nó bagairt foiréigean, is gá glaoch a chur ar na Gardaí láithreach.</a:t>
            </a:r>
            <a:endParaRPr kumimoji="0" lang="en-GB" sz="1400" b="0" i="1"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endParaRPr>
          </a:p>
          <a:p>
            <a:pPr>
              <a:lnSpc>
                <a:spcPct val="90000"/>
              </a:lnSpc>
              <a:spcBef>
                <a:spcPts val="1000"/>
              </a:spcBef>
              <a:defRPr/>
            </a:pPr>
            <a:r>
              <a:rPr lang="en-GB" sz="1400" i="1" dirty="0">
                <a:solidFill>
                  <a:prstClr val="black"/>
                </a:solidFill>
                <a:latin typeface="Arial" panose="020B0604020202020204" pitchFamily="34" charset="0"/>
                <a:ea typeface="+mn-lt"/>
                <a:cs typeface="Arial" panose="020B0604020202020204" pitchFamily="34" charset="0"/>
              </a:rPr>
              <a:t>** Is </a:t>
            </a:r>
            <a:r>
              <a:rPr lang="en-GB" sz="1400" i="1" dirty="0" err="1">
                <a:solidFill>
                  <a:prstClr val="black"/>
                </a:solidFill>
                <a:latin typeface="Arial" panose="020B0604020202020204" pitchFamily="34" charset="0"/>
                <a:ea typeface="+mn-lt"/>
                <a:cs typeface="Arial" panose="020B0604020202020204" pitchFamily="34" charset="0"/>
              </a:rPr>
              <a:t>féidir</a:t>
            </a:r>
            <a:r>
              <a:rPr lang="en-GB" sz="1400" i="1" dirty="0">
                <a:solidFill>
                  <a:prstClr val="black"/>
                </a:solidFill>
                <a:latin typeface="Arial" panose="020B0604020202020204" pitchFamily="34" charset="0"/>
                <a:ea typeface="+mn-lt"/>
                <a:cs typeface="Arial" panose="020B0604020202020204" pitchFamily="34" charset="0"/>
              </a:rPr>
              <a:t> </a:t>
            </a:r>
            <a:r>
              <a:rPr lang="en-GB" sz="1400" i="1" dirty="0" err="1">
                <a:solidFill>
                  <a:prstClr val="black"/>
                </a:solidFill>
                <a:latin typeface="Arial" panose="020B0604020202020204" pitchFamily="34" charset="0"/>
                <a:ea typeface="+mn-lt"/>
                <a:cs typeface="Arial" panose="020B0604020202020204" pitchFamily="34" charset="0"/>
              </a:rPr>
              <a:t>dul</a:t>
            </a:r>
            <a:r>
              <a:rPr lang="en-GB" sz="1400" i="1" dirty="0">
                <a:solidFill>
                  <a:prstClr val="black"/>
                </a:solidFill>
                <a:latin typeface="Arial" panose="020B0604020202020204" pitchFamily="34" charset="0"/>
                <a:ea typeface="+mn-lt"/>
                <a:cs typeface="Arial" panose="020B0604020202020204" pitchFamily="34" charset="0"/>
              </a:rPr>
              <a:t> I </a:t>
            </a:r>
            <a:r>
              <a:rPr lang="en-GB" sz="1400" i="1" dirty="0" err="1">
                <a:solidFill>
                  <a:prstClr val="black"/>
                </a:solidFill>
                <a:latin typeface="Arial" panose="020B0604020202020204" pitchFamily="34" charset="0"/>
                <a:ea typeface="+mn-lt"/>
                <a:cs typeface="Arial" panose="020B0604020202020204" pitchFamily="34" charset="0"/>
              </a:rPr>
              <a:t>dteangmháil</a:t>
            </a:r>
            <a:r>
              <a:rPr lang="en-GB" sz="1400" i="1" dirty="0">
                <a:solidFill>
                  <a:prstClr val="black"/>
                </a:solidFill>
                <a:latin typeface="Arial" panose="020B0604020202020204" pitchFamily="34" charset="0"/>
                <a:ea typeface="+mn-lt"/>
                <a:cs typeface="Arial" panose="020B0604020202020204" pitchFamily="34" charset="0"/>
              </a:rPr>
              <a:t> le Hotline </a:t>
            </a:r>
            <a:r>
              <a:rPr lang="en-GB" sz="1400" i="1" dirty="0" err="1">
                <a:solidFill>
                  <a:prstClr val="black"/>
                </a:solidFill>
                <a:latin typeface="Arial" panose="020B0604020202020204" pitchFamily="34" charset="0"/>
                <a:ea typeface="+mn-lt"/>
                <a:cs typeface="Arial" panose="020B0604020202020204" pitchFamily="34" charset="0"/>
              </a:rPr>
              <a:t>faoi</a:t>
            </a:r>
            <a:r>
              <a:rPr lang="en-GB" sz="1400" i="1" dirty="0">
                <a:solidFill>
                  <a:prstClr val="black"/>
                </a:solidFill>
                <a:latin typeface="Arial" panose="020B0604020202020204" pitchFamily="34" charset="0"/>
                <a:ea typeface="+mn-lt"/>
                <a:cs typeface="Arial" panose="020B0604020202020204" pitchFamily="34" charset="0"/>
              </a:rPr>
              <a:t> </a:t>
            </a:r>
            <a:r>
              <a:rPr lang="en-GB" sz="1400" i="1" dirty="0" err="1">
                <a:solidFill>
                  <a:prstClr val="black"/>
                </a:solidFill>
                <a:latin typeface="Arial" panose="020B0604020202020204" pitchFamily="34" charset="0"/>
                <a:ea typeface="+mn-lt"/>
                <a:cs typeface="Arial" panose="020B0604020202020204" pitchFamily="34" charset="0"/>
              </a:rPr>
              <a:t>íomhánna</a:t>
            </a:r>
            <a:r>
              <a:rPr lang="en-GB" sz="1400" i="1" dirty="0">
                <a:solidFill>
                  <a:prstClr val="black"/>
                </a:solidFill>
                <a:latin typeface="Arial" panose="020B0604020202020204" pitchFamily="34" charset="0"/>
                <a:ea typeface="+mn-lt"/>
                <a:cs typeface="Arial" panose="020B0604020202020204" pitchFamily="34" charset="0"/>
              </a:rPr>
              <a:t> </a:t>
            </a:r>
            <a:r>
              <a:rPr lang="en-GB" sz="1400" i="1" dirty="0" err="1">
                <a:solidFill>
                  <a:prstClr val="black"/>
                </a:solidFill>
                <a:latin typeface="Arial" panose="020B0604020202020204" pitchFamily="34" charset="0"/>
                <a:ea typeface="+mn-lt"/>
                <a:cs typeface="Arial" panose="020B0604020202020204" pitchFamily="34" charset="0"/>
              </a:rPr>
              <a:t>dlúthphearsanta</a:t>
            </a:r>
            <a:r>
              <a:rPr lang="en-GB" sz="1400" i="1" dirty="0">
                <a:solidFill>
                  <a:prstClr val="black"/>
                </a:solidFill>
                <a:latin typeface="Arial" panose="020B0604020202020204" pitchFamily="34" charset="0"/>
                <a:ea typeface="+mn-lt"/>
                <a:cs typeface="Arial" panose="020B0604020202020204" pitchFamily="34" charset="0"/>
              </a:rPr>
              <a:t> a </a:t>
            </a:r>
            <a:r>
              <a:rPr lang="en-GB" sz="1400" i="1" dirty="0" err="1">
                <a:solidFill>
                  <a:prstClr val="black"/>
                </a:solidFill>
                <a:latin typeface="Arial" panose="020B0604020202020204" pitchFamily="34" charset="0"/>
                <a:ea typeface="+mn-lt"/>
                <a:cs typeface="Arial" panose="020B0604020202020204" pitchFamily="34" charset="0"/>
              </a:rPr>
              <a:t>roinneadh</a:t>
            </a:r>
            <a:r>
              <a:rPr lang="en-GB" sz="1400" i="1" dirty="0">
                <a:solidFill>
                  <a:prstClr val="black"/>
                </a:solidFill>
                <a:latin typeface="Arial" panose="020B0604020202020204" pitchFamily="34" charset="0"/>
                <a:ea typeface="+mn-lt"/>
                <a:cs typeface="Arial" panose="020B0604020202020204" pitchFamily="34" charset="0"/>
              </a:rPr>
              <a:t> </a:t>
            </a:r>
            <a:r>
              <a:rPr lang="en-GB" sz="1400" i="1" dirty="0" err="1">
                <a:solidFill>
                  <a:prstClr val="black"/>
                </a:solidFill>
                <a:latin typeface="Arial" panose="020B0604020202020204" pitchFamily="34" charset="0"/>
                <a:ea typeface="+mn-lt"/>
                <a:cs typeface="Arial" panose="020B0604020202020204" pitchFamily="34" charset="0"/>
              </a:rPr>
              <a:t>ar</a:t>
            </a:r>
            <a:r>
              <a:rPr lang="en-GB" sz="1400" i="1" dirty="0">
                <a:solidFill>
                  <a:prstClr val="black"/>
                </a:solidFill>
                <a:latin typeface="Arial" panose="020B0604020202020204" pitchFamily="34" charset="0"/>
                <a:ea typeface="+mn-lt"/>
                <a:cs typeface="Arial" panose="020B0604020202020204" pitchFamily="34" charset="0"/>
              </a:rPr>
              <a:t> </a:t>
            </a:r>
            <a:r>
              <a:rPr lang="en-GB" sz="1400" i="1" dirty="0" err="1">
                <a:solidFill>
                  <a:prstClr val="black"/>
                </a:solidFill>
                <a:latin typeface="Arial" panose="020B0604020202020204" pitchFamily="34" charset="0"/>
                <a:ea typeface="+mn-lt"/>
                <a:cs typeface="Arial" panose="020B0604020202020204" pitchFamily="34" charset="0"/>
              </a:rPr>
              <a:t>líne</a:t>
            </a:r>
            <a:endParaRPr kumimoji="0" lang="ga-IE" sz="1400" b="0" i="1"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endParaRPr>
          </a:p>
          <a:p>
            <a:endParaRPr lang="ga-IE" noProof="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7DC321C-7838-0510-128D-4E0F347EC938}"/>
              </a:ext>
            </a:extLst>
          </p:cNvPr>
          <p:cNvSpPr txBox="1"/>
          <p:nvPr/>
        </p:nvSpPr>
        <p:spPr>
          <a:xfrm>
            <a:off x="994754" y="3326405"/>
            <a:ext cx="4443520" cy="360406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8"/>
              </a:rPr>
              <a:t>An Gárda Síochána</a:t>
            </a: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9"/>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9"/>
              </a:rPr>
              <a:t>Líne Chabhrach na Leanaí</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0"/>
              </a:rPr>
              <a:t>Cumann na hÉireann um Chosaint Leanaí - Teenline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1"/>
              </a:rPr>
              <a:t>Na Samáraigh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2"/>
              </a:rPr>
              <a:t>Spunout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3"/>
              </a:rPr>
              <a:t>Bodywhys</a:t>
            </a:r>
          </a:p>
          <a:p>
            <a:pPr marR="0" lvl="0" algn="l" defTabSz="914400" rtl="0" eaLnBrk="1" fontAlgn="auto" latinLnBrk="0" hangingPunct="1">
              <a:lnSpc>
                <a:spcPct val="90000"/>
              </a:lnSpc>
              <a:spcBef>
                <a:spcPts val="1000"/>
              </a:spcBef>
              <a:spcAft>
                <a:spcPts val="0"/>
              </a:spcAft>
              <a:buClrTx/>
              <a:buSzTx/>
              <a:tabLst/>
              <a:defRPr/>
            </a:pPr>
            <a:endParaRPr kumimoji="0" lang="ga-IE"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3"/>
            </a:endParaRPr>
          </a:p>
          <a:p>
            <a:r>
              <a:rPr lang="ga-IE" noProof="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9788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7D1589-04BE-B35F-C276-1061450FE97C}"/>
              </a:ext>
            </a:extLst>
          </p:cNvPr>
          <p:cNvSpPr/>
          <p:nvPr/>
        </p:nvSpPr>
        <p:spPr>
          <a:xfrm>
            <a:off x="4012442" y="1774209"/>
            <a:ext cx="7902054" cy="450376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1" y="-1465716"/>
            <a:ext cx="12492131" cy="538366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536839" y="947433"/>
            <a:ext cx="8818189" cy="646331"/>
          </a:xfrm>
          <a:prstGeom prst="rect">
            <a:avLst/>
          </a:prstGeom>
          <a:noFill/>
        </p:spPr>
        <p:txBody>
          <a:bodyPr wrap="square" rtlCol="0">
            <a:spAutoFit/>
          </a:bodyPr>
          <a:lstStyle/>
          <a:p>
            <a:r>
              <a:rPr lang="ga-IE" sz="3600" b="1" noProof="0" dirty="0">
                <a:latin typeface="Arial" panose="020B0604020202020204" pitchFamily="34" charset="0"/>
                <a:cs typeface="Arial" panose="020B0604020202020204" pitchFamily="34" charset="0"/>
              </a:rPr>
              <a:t>An méid a chlúdaíomar sa cheacht seo </a:t>
            </a:r>
          </a:p>
        </p:txBody>
      </p:sp>
      <p:sp>
        <p:nvSpPr>
          <p:cNvPr id="4" name="TextBox 3">
            <a:extLst>
              <a:ext uri="{FF2B5EF4-FFF2-40B4-BE49-F238E27FC236}">
                <a16:creationId xmlns:a16="http://schemas.microsoft.com/office/drawing/2014/main" id="{F589CEA8-7DF1-DAAF-8807-CF9A2EF52A62}"/>
              </a:ext>
            </a:extLst>
          </p:cNvPr>
          <p:cNvSpPr txBox="1"/>
          <p:nvPr/>
        </p:nvSpPr>
        <p:spPr>
          <a:xfrm>
            <a:off x="4428546" y="2017855"/>
            <a:ext cx="7238341" cy="4124206"/>
          </a:xfrm>
          <a:prstGeom prst="rect">
            <a:avLst/>
          </a:prstGeom>
          <a:noFill/>
        </p:spPr>
        <p:txBody>
          <a:bodyPr wrap="square" rtlCol="0">
            <a:spAutoFit/>
          </a:bodyPr>
          <a:lstStyle/>
          <a:p>
            <a:pPr marL="457200" indent="-457200">
              <a:buAutoNum type="arabicPeriod"/>
            </a:pPr>
            <a:endParaRPr lang="ga-IE" sz="2000" noProof="0" dirty="0">
              <a:latin typeface="Arial" panose="020B0604020202020204" pitchFamily="34" charset="0"/>
              <a:cs typeface="Arial" panose="020B0604020202020204" pitchFamily="34" charset="0"/>
            </a:endParaRPr>
          </a:p>
          <a:p>
            <a:pPr marL="457200" lvl="0" indent="-457200">
              <a:buAutoNum type="arabicPeriod"/>
            </a:pPr>
            <a:r>
              <a:rPr lang="ga-IE" sz="2200" b="1" noProof="0" dirty="0">
                <a:latin typeface="Arial" panose="020B0604020202020204" pitchFamily="34" charset="0"/>
                <a:cs typeface="Arial" panose="020B0604020202020204" pitchFamily="34" charset="0"/>
              </a:rPr>
              <a:t>Cearta: </a:t>
            </a:r>
            <a:r>
              <a:rPr lang="ga-IE" sz="2200" noProof="0" dirty="0">
                <a:latin typeface="Arial" panose="020B0604020202020204" pitchFamily="34" charset="0"/>
                <a:cs typeface="Arial" panose="020B0604020202020204" pitchFamily="34" charset="0"/>
              </a:rPr>
              <a:t>Rinne tú machnamh ar na </a:t>
            </a:r>
            <a:r>
              <a:rPr lang="ga-IE" sz="2200" b="1" noProof="0" dirty="0">
                <a:latin typeface="Arial" panose="020B0604020202020204" pitchFamily="34" charset="0"/>
                <a:cs typeface="Arial" panose="020B0604020202020204" pitchFamily="34" charset="0"/>
              </a:rPr>
              <a:t>cearta atá agat </a:t>
            </a:r>
            <a:r>
              <a:rPr lang="ga-IE" sz="2200" noProof="0" dirty="0">
                <a:latin typeface="Arial" panose="020B0604020202020204" pitchFamily="34" charset="0"/>
                <a:cs typeface="Arial" panose="020B0604020202020204" pitchFamily="34" charset="0"/>
              </a:rPr>
              <a:t>ar líne</a:t>
            </a:r>
          </a:p>
          <a:p>
            <a:pPr marL="457200" lvl="0" indent="-457200">
              <a:buAutoNum type="arabicPeriod"/>
            </a:pPr>
            <a:endParaRPr lang="ga-IE" sz="2200" noProof="0" dirty="0">
              <a:latin typeface="Arial" panose="020B0604020202020204" pitchFamily="34" charset="0"/>
              <a:cs typeface="Arial" panose="020B0604020202020204" pitchFamily="34" charset="0"/>
            </a:endParaRPr>
          </a:p>
          <a:p>
            <a:pPr marL="457200" indent="-457200">
              <a:buAutoNum type="arabicPeriod"/>
            </a:pPr>
            <a:r>
              <a:rPr lang="ga-IE" sz="2200" b="1" noProof="0" dirty="0">
                <a:latin typeface="Arial" panose="020B0604020202020204" pitchFamily="34" charset="0"/>
                <a:cs typeface="Arial" panose="020B0604020202020204" pitchFamily="34" charset="0"/>
              </a:rPr>
              <a:t>Rialacha: </a:t>
            </a:r>
            <a:r>
              <a:rPr lang="ga-IE" sz="2200" noProof="0" dirty="0">
                <a:latin typeface="Arial" panose="020B0604020202020204" pitchFamily="34" charset="0"/>
                <a:cs typeface="Arial" panose="020B0604020202020204" pitchFamily="34" charset="0"/>
              </a:rPr>
              <a:t>D’fhoghlaim tú faoi na </a:t>
            </a:r>
            <a:r>
              <a:rPr lang="ga-IE" sz="2200" b="1" noProof="0" dirty="0">
                <a:latin typeface="Arial" panose="020B0604020202020204" pitchFamily="34" charset="0"/>
                <a:cs typeface="Arial" panose="020B0604020202020204" pitchFamily="34" charset="0"/>
              </a:rPr>
              <a:t>rialacha nua </a:t>
            </a:r>
            <a:r>
              <a:rPr lang="ga-IE" sz="2200" noProof="0" dirty="0">
                <a:latin typeface="Arial" panose="020B0604020202020204" pitchFamily="34" charset="0"/>
                <a:cs typeface="Arial" panose="020B0604020202020204" pitchFamily="34" charset="0"/>
              </a:rPr>
              <a:t>atá ann in Éirinn chun ardáin ar líne a rialáil, agus faoi ról Choimisiún na Meán, rialálaí meán na hÉireann.</a:t>
            </a:r>
          </a:p>
          <a:p>
            <a:pPr marL="457200" indent="-457200">
              <a:buAutoNum type="arabicPeriod"/>
            </a:pPr>
            <a:endParaRPr lang="ga-IE" sz="2200" noProof="0" dirty="0">
              <a:latin typeface="Arial" panose="020B0604020202020204" pitchFamily="34" charset="0"/>
              <a:cs typeface="Arial" panose="020B0604020202020204" pitchFamily="34" charset="0"/>
            </a:endParaRPr>
          </a:p>
          <a:p>
            <a:pPr marL="457200" indent="-457200">
              <a:buAutoNum type="arabicPeriod"/>
            </a:pPr>
            <a:r>
              <a:rPr lang="ga-IE" sz="2200" b="1" noProof="0" dirty="0">
                <a:latin typeface="Arial" panose="020B0604020202020204" pitchFamily="34" charset="0"/>
                <a:cs typeface="Arial" panose="020B0604020202020204" pitchFamily="34" charset="0"/>
              </a:rPr>
              <a:t>Tuairisciú: </a:t>
            </a:r>
            <a:r>
              <a:rPr lang="ga-IE" sz="2200" noProof="0" dirty="0">
                <a:latin typeface="Arial" panose="020B0604020202020204" pitchFamily="34" charset="0"/>
                <a:cs typeface="Arial" panose="020B0604020202020204" pitchFamily="34" charset="0"/>
              </a:rPr>
              <a:t>D’fhoghlaim tú conas </a:t>
            </a:r>
            <a:r>
              <a:rPr lang="ga-IE" sz="2200" b="1" noProof="0" dirty="0">
                <a:latin typeface="Arial" panose="020B0604020202020204" pitchFamily="34" charset="0"/>
                <a:cs typeface="Arial" panose="020B0604020202020204" pitchFamily="34" charset="0"/>
              </a:rPr>
              <a:t>ábhar a thuairisciú </a:t>
            </a:r>
            <a:r>
              <a:rPr lang="ga-IE" sz="2200" noProof="0" dirty="0">
                <a:latin typeface="Arial" panose="020B0604020202020204" pitchFamily="34" charset="0"/>
                <a:cs typeface="Arial" panose="020B0604020202020204" pitchFamily="34" charset="0"/>
              </a:rPr>
              <a:t>d'ardáin ar líne agus phlé tú cásanna maidir le hábhar a thuairisciú chuig Choimisiún na Meán.</a:t>
            </a:r>
          </a:p>
        </p:txBody>
      </p:sp>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pic>
        <p:nvPicPr>
          <p:cNvPr id="7" name="Picture 6" descr="A white and black question mark&#10;&#10;Description automatically generated">
            <a:extLst>
              <a:ext uri="{FF2B5EF4-FFF2-40B4-BE49-F238E27FC236}">
                <a16:creationId xmlns:a16="http://schemas.microsoft.com/office/drawing/2014/main" id="{279F3649-1A98-8447-5056-F91EE28EC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40103">
            <a:off x="673128" y="2621947"/>
            <a:ext cx="3495091" cy="3015079"/>
          </a:xfrm>
          <a:prstGeom prst="rect">
            <a:avLst/>
          </a:prstGeom>
        </p:spPr>
      </p:pic>
    </p:spTree>
    <p:extLst>
      <p:ext uri="{BB962C8B-B14F-4D97-AF65-F5344CB8AC3E}">
        <p14:creationId xmlns:p14="http://schemas.microsoft.com/office/powerpoint/2010/main" val="1175802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yellow lines on a black background&#10;&#10;Description automatically generated">
            <a:extLst>
              <a:ext uri="{FF2B5EF4-FFF2-40B4-BE49-F238E27FC236}">
                <a16:creationId xmlns:a16="http://schemas.microsoft.com/office/drawing/2014/main" id="{26D02140-2220-DFF7-8B7F-88EA8B6B6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06" y="-440103"/>
            <a:ext cx="12192000" cy="6858000"/>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4">
            <a:extLst>
              <a:ext uri="{28A0092B-C50C-407E-A947-70E740481C1C}">
                <a14:useLocalDpi xmlns:a14="http://schemas.microsoft.com/office/drawing/2010/main" val="0"/>
              </a:ext>
            </a:extLst>
          </a:blip>
          <a:srcRect r="64776" b="12518"/>
          <a:stretch/>
        </p:blipFill>
        <p:spPr>
          <a:xfrm>
            <a:off x="856848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5">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928048" y="1856096"/>
            <a:ext cx="10399593" cy="4561801"/>
          </a:xfrm>
          <a:prstGeom prst="roundRect">
            <a:avLst>
              <a:gd name="adj" fmla="val 940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1351128" y="2186543"/>
            <a:ext cx="9553432" cy="4078039"/>
          </a:xfrm>
          <a:prstGeom prst="rect">
            <a:avLst/>
          </a:prstGeom>
          <a:noFill/>
        </p:spPr>
        <p:txBody>
          <a:bodyPr wrap="square" rtlCol="0">
            <a:spAutoFit/>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San am a chuaigh thart, bhí cuma ar an scéal nach raibh aon rialacha nó dlíthe ar an idirlíon. Anois, tá </a:t>
            </a:r>
            <a:r>
              <a:rPr kumimoji="0" lang="ga-IE" sz="20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rialacha nua ann </a:t>
            </a: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 chosnaíonn do chearta ar líne agus </a:t>
            </a:r>
            <a:r>
              <a:rPr lang="ga-IE" sz="2000" noProof="0" dirty="0">
                <a:solidFill>
                  <a:prstClr val="black"/>
                </a:solidFill>
                <a:latin typeface="Arial" panose="020B0604020202020204" pitchFamily="34" charset="0"/>
                <a:ea typeface="Arial"/>
                <a:cs typeface="Arial" panose="020B0604020202020204" pitchFamily="34" charset="0"/>
              </a:rPr>
              <a:t>tá na hardáin ar líne freagrach as na rialacha seo a leanúint.</a:t>
            </a:r>
            <a:endParaRPr kumimoji="0" lang="ga-IE"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ga-IE" sz="20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Tuairiscigh don ardán </a:t>
            </a: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i gcónaí ar dtús má fheiceann tú ábhar díobhálach nó mídhleathach ar líne.</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Mura bhfuil tú cinnte faoi/má theastaíonn </a:t>
            </a:r>
            <a:r>
              <a:rPr kumimoji="0" lang="ga-IE" sz="20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cabhair uait le tuairisciú</a:t>
            </a: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 déan teagmháil leis an Ionad </a:t>
            </a:r>
            <a:r>
              <a:rPr lang="ga-IE" sz="2000" noProof="0" dirty="0">
                <a:solidFill>
                  <a:prstClr val="black"/>
                </a:solidFill>
                <a:latin typeface="Arial" panose="020B0604020202020204" pitchFamily="34" charset="0"/>
                <a:ea typeface="Arial"/>
                <a:cs typeface="Arial" panose="020B0604020202020204" pitchFamily="34" charset="0"/>
              </a:rPr>
              <a:t>C</a:t>
            </a: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omhairle ag Coimisiún na Meán</a:t>
            </a:r>
            <a:r>
              <a:rPr lang="en-GB" sz="2000" dirty="0">
                <a:solidFill>
                  <a:prstClr val="black"/>
                </a:solidFill>
                <a:latin typeface="Arial" panose="020B0604020202020204" pitchFamily="34" charset="0"/>
                <a:cs typeface="Arial" panose="020B0604020202020204" pitchFamily="34" charset="0"/>
              </a:rPr>
              <a:t>. </a:t>
            </a:r>
            <a:r>
              <a:rPr kumimoji="0" lang="ga-IE" sz="2000" b="1"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Ríomhphost: </a:t>
            </a:r>
            <a:r>
              <a:rPr kumimoji="0" lang="ga-IE" sz="2000" b="0" i="0" u="none" strike="noStrike" kern="1200" cap="none" spc="0" normalizeH="0" baseline="0" noProof="0" dirty="0">
                <a:ln>
                  <a:noFill/>
                </a:ln>
                <a:solidFill>
                  <a:prstClr val="black"/>
                </a:solidFill>
                <a:effectLst/>
                <a:highlight>
                  <a:srgbClr val="FFFFFF"/>
                </a:highlight>
                <a:uLnTx/>
                <a:uFillTx/>
                <a:latin typeface="Arial" panose="020B0604020202020204" pitchFamily="34" charset="0"/>
                <a:ea typeface="Open Sans"/>
                <a:cs typeface="Arial" panose="020B0604020202020204" pitchFamily="34" charset="0"/>
                <a:hlinkClick r:id="rId6"/>
              </a:rPr>
              <a:t>usersupport@cnam.ie</a:t>
            </a:r>
            <a:r>
              <a:rPr kumimoji="0" lang="ga-IE" sz="2000" b="0" i="0" u="none" strike="noStrike" kern="1200" cap="none" spc="0" normalizeH="0" baseline="0" noProof="0" dirty="0">
                <a:ln>
                  <a:noFill/>
                </a:ln>
                <a:solidFill>
                  <a:prstClr val="black"/>
                </a:solidFill>
                <a:effectLst/>
                <a:highlight>
                  <a:srgbClr val="FFFFFF"/>
                </a:highlight>
                <a:uLnTx/>
                <a:uFillTx/>
                <a:latin typeface="Arial" panose="020B0604020202020204" pitchFamily="34" charset="0"/>
                <a:ea typeface="Open Sans"/>
                <a:cs typeface="Arial" panose="020B0604020202020204" pitchFamily="34" charset="0"/>
              </a:rPr>
              <a:t> </a:t>
            </a:r>
            <a:r>
              <a:rPr kumimoji="0" lang="ga-IE" sz="2000" b="0" i="0" u="none" strike="noStrike" kern="1200" cap="none" spc="0" normalizeH="0" baseline="0" noProof="0" dirty="0">
                <a:ln>
                  <a:noFill/>
                </a:ln>
                <a:solidFill>
                  <a:srgbClr val="424242"/>
                </a:solidFill>
                <a:effectLst/>
                <a:highlight>
                  <a:srgbClr val="FFFFFF"/>
                </a:highlight>
                <a:uLnTx/>
                <a:uFillTx/>
                <a:latin typeface="Arial" panose="020B0604020202020204" pitchFamily="34" charset="0"/>
                <a:ea typeface="Open Sans"/>
                <a:cs typeface="Arial" panose="020B0604020202020204" pitchFamily="34" charset="0"/>
              </a:rPr>
              <a:t> </a:t>
            </a: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Níl sé de chumhacht ag Coimisiún na Meán ábhar ar líne a bhaint láithreach, ná iallach a chur ar ardáin ar líne an t‑ábhar sin a bhaint. Is é an ról atá aige a chinntiú go bhfuil córais modhnóireachta agus tuairiscithe ábhair na n‑ardán ar líne ag obair go héifeachtach i gcomhréir leis an dlí.</a:t>
            </a:r>
          </a:p>
          <a:p>
            <a:endParaRPr lang="ga-IE" noProof="0" dirty="0">
              <a:latin typeface="Arial" panose="020B0604020202020204" pitchFamily="34" charset="0"/>
              <a:cs typeface="Arial" panose="020B0604020202020204" pitchFamily="34" charset="0"/>
            </a:endParaRPr>
          </a:p>
        </p:txBody>
      </p:sp>
      <p:pic>
        <p:nvPicPr>
          <p:cNvPr id="9" name="Picture 8" descr="A white rectangular object with a yellow border&#10;&#10;Description automatically generated">
            <a:extLst>
              <a:ext uri="{FF2B5EF4-FFF2-40B4-BE49-F238E27FC236}">
                <a16:creationId xmlns:a16="http://schemas.microsoft.com/office/drawing/2014/main" id="{66ABC368-B753-72D7-88FE-CE548C9DC5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5498" y="-1590025"/>
            <a:ext cx="8614610" cy="4214284"/>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2972876" y="255507"/>
            <a:ext cx="6039853" cy="523220"/>
          </a:xfrm>
          <a:prstGeom prst="rect">
            <a:avLst/>
          </a:prstGeom>
          <a:noFill/>
        </p:spPr>
        <p:txBody>
          <a:bodyPr wrap="square" rtlCol="0">
            <a:spAutoFit/>
          </a:bodyPr>
          <a:lstStyle/>
          <a:p>
            <a:pPr algn="ctr"/>
            <a:r>
              <a:rPr lang="ga-IE" sz="2800" b="1" noProof="0" dirty="0">
                <a:latin typeface="Arial" panose="020B0604020202020204" pitchFamily="34" charset="0"/>
                <a:cs typeface="Arial" panose="020B0604020202020204" pitchFamily="34" charset="0"/>
              </a:rPr>
              <a:t>Na príomhrudaí a foghlaimíodh</a:t>
            </a:r>
          </a:p>
        </p:txBody>
      </p:sp>
    </p:spTree>
    <p:extLst>
      <p:ext uri="{BB962C8B-B14F-4D97-AF65-F5344CB8AC3E}">
        <p14:creationId xmlns:p14="http://schemas.microsoft.com/office/powerpoint/2010/main" val="4116334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4">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4EC16568-A8CD-42A7-3A04-E05996D7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728" y="1821857"/>
            <a:ext cx="9730854" cy="3029803"/>
          </a:xfrm>
          <a:prstGeom prst="rect">
            <a:avLst/>
          </a:prstGeom>
        </p:spPr>
      </p:pic>
      <p:sp>
        <p:nvSpPr>
          <p:cNvPr id="2" name="TextBox 1">
            <a:extLst>
              <a:ext uri="{FF2B5EF4-FFF2-40B4-BE49-F238E27FC236}">
                <a16:creationId xmlns:a16="http://schemas.microsoft.com/office/drawing/2014/main" id="{225C58CF-4111-B600-2370-7487357A41C5}"/>
              </a:ext>
            </a:extLst>
          </p:cNvPr>
          <p:cNvSpPr txBox="1"/>
          <p:nvPr/>
        </p:nvSpPr>
        <p:spPr>
          <a:xfrm>
            <a:off x="1618247" y="2899498"/>
            <a:ext cx="7778146" cy="523220"/>
          </a:xfrm>
          <a:prstGeom prst="rect">
            <a:avLst/>
          </a:prstGeom>
          <a:noFill/>
        </p:spPr>
        <p:txBody>
          <a:bodyPr wrap="square" rtlCol="0">
            <a:spAutoFit/>
          </a:bodyPr>
          <a:lstStyle/>
          <a:p>
            <a:pPr algn="ctr"/>
            <a:r>
              <a:rPr lang="ga-IE" sz="2800" b="1" noProof="0" dirty="0">
                <a:latin typeface="Arial" panose="020B0604020202020204" pitchFamily="34" charset="0"/>
                <a:cs typeface="Arial" panose="020B0604020202020204" pitchFamily="34" charset="0"/>
              </a:rPr>
              <a:t>Machnamh: </a:t>
            </a:r>
            <a:r>
              <a:rPr lang="ga-IE" sz="2800" noProof="0" dirty="0">
                <a:latin typeface="Arial" panose="020B0604020202020204" pitchFamily="34" charset="0"/>
                <a:cs typeface="Arial" panose="020B0604020202020204" pitchFamily="34" charset="0"/>
              </a:rPr>
              <a:t>Rud nua a d’fhoghlaim mé is ea ...</a:t>
            </a:r>
          </a:p>
        </p:txBody>
      </p:sp>
      <p:pic>
        <p:nvPicPr>
          <p:cNvPr id="8" name="Picture 7" descr="A white rectangular object with a yellow border">
            <a:extLst>
              <a:ext uri="{FF2B5EF4-FFF2-40B4-BE49-F238E27FC236}">
                <a16:creationId xmlns:a16="http://schemas.microsoft.com/office/drawing/2014/main" id="{925C6E6A-D1DF-0E64-AD3E-296CBD05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0556">
            <a:off x="-86385" y="-1576307"/>
            <a:ext cx="7081609" cy="5647215"/>
          </a:xfrm>
          <a:prstGeom prst="rect">
            <a:avLst/>
          </a:prstGeom>
        </p:spPr>
      </p:pic>
      <p:sp>
        <p:nvSpPr>
          <p:cNvPr id="9" name="TextBox 8">
            <a:extLst>
              <a:ext uri="{FF2B5EF4-FFF2-40B4-BE49-F238E27FC236}">
                <a16:creationId xmlns:a16="http://schemas.microsoft.com/office/drawing/2014/main" id="{439BB6B8-B543-AD85-76D2-FD76513096A2}"/>
              </a:ext>
            </a:extLst>
          </p:cNvPr>
          <p:cNvSpPr txBox="1"/>
          <p:nvPr/>
        </p:nvSpPr>
        <p:spPr>
          <a:xfrm rot="21296756">
            <a:off x="1179835" y="716341"/>
            <a:ext cx="3910263" cy="1200329"/>
          </a:xfrm>
          <a:prstGeom prst="rect">
            <a:avLst/>
          </a:prstGeom>
          <a:noFill/>
        </p:spPr>
        <p:txBody>
          <a:bodyPr wrap="square" rtlCol="0">
            <a:spAutoFit/>
          </a:bodyPr>
          <a:lstStyle/>
          <a:p>
            <a:pPr algn="ctr"/>
            <a:r>
              <a:rPr lang="ga-IE" sz="3600" b="1" noProof="0" dirty="0">
                <a:latin typeface="Arial" panose="020B0604020202020204" pitchFamily="34" charset="0"/>
                <a:cs typeface="Arial" panose="020B0604020202020204" pitchFamily="34" charset="0"/>
              </a:rPr>
              <a:t>Machnamh agus Gníomh </a:t>
            </a:r>
          </a:p>
        </p:txBody>
      </p:sp>
      <p:sp>
        <p:nvSpPr>
          <p:cNvPr id="3" name="Rectangle: Rounded Corners 2">
            <a:extLst>
              <a:ext uri="{FF2B5EF4-FFF2-40B4-BE49-F238E27FC236}">
                <a16:creationId xmlns:a16="http://schemas.microsoft.com/office/drawing/2014/main" id="{E4E1DB65-E1DD-E726-45C4-EA9CBEAD7952}"/>
              </a:ext>
            </a:extLst>
          </p:cNvPr>
          <p:cNvSpPr/>
          <p:nvPr/>
        </p:nvSpPr>
        <p:spPr>
          <a:xfrm>
            <a:off x="3726917" y="4575393"/>
            <a:ext cx="7778146" cy="1544120"/>
          </a:xfrm>
          <a:prstGeom prst="roundRect">
            <a:avLst/>
          </a:prstGeom>
          <a:solidFill>
            <a:srgbClr val="FE5907"/>
          </a:solidFill>
          <a:ln w="28575"/>
          <a:effectLst>
            <a:outerShdw dist="2413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7" name="TextBox 6">
            <a:extLst>
              <a:ext uri="{FF2B5EF4-FFF2-40B4-BE49-F238E27FC236}">
                <a16:creationId xmlns:a16="http://schemas.microsoft.com/office/drawing/2014/main" id="{E43A3B25-289B-94B6-7D69-9C4059883764}"/>
              </a:ext>
            </a:extLst>
          </p:cNvPr>
          <p:cNvSpPr txBox="1"/>
          <p:nvPr/>
        </p:nvSpPr>
        <p:spPr>
          <a:xfrm>
            <a:off x="3923359" y="4851660"/>
            <a:ext cx="7385261" cy="954107"/>
          </a:xfrm>
          <a:prstGeom prst="rect">
            <a:avLst/>
          </a:prstGeom>
          <a:noFill/>
        </p:spPr>
        <p:txBody>
          <a:bodyPr wrap="square" rtlCol="0">
            <a:spAutoFit/>
          </a:bodyPr>
          <a:lstStyle/>
          <a:p>
            <a:pPr algn="ctr"/>
            <a:r>
              <a:rPr lang="ga-IE" sz="2800" b="1" noProof="0" dirty="0">
                <a:latin typeface="Arial" panose="020B0604020202020204" pitchFamily="34" charset="0"/>
                <a:cs typeface="Arial" panose="020B0604020202020204" pitchFamily="34" charset="0"/>
              </a:rPr>
              <a:t>Gníomh: </a:t>
            </a:r>
            <a:r>
              <a:rPr lang="ga-IE" sz="2800" noProof="0" dirty="0">
                <a:solidFill>
                  <a:schemeClr val="bg1"/>
                </a:solidFill>
                <a:latin typeface="Arial" panose="020B0604020202020204" pitchFamily="34" charset="0"/>
                <a:cs typeface="Arial" panose="020B0604020202020204" pitchFamily="34" charset="0"/>
              </a:rPr>
              <a:t>Rud amháin a dhéanfaidh mé ar bhealach difriúil is ea ...</a:t>
            </a:r>
          </a:p>
        </p:txBody>
      </p:sp>
    </p:spTree>
    <p:extLst>
      <p:ext uri="{BB962C8B-B14F-4D97-AF65-F5344CB8AC3E}">
        <p14:creationId xmlns:p14="http://schemas.microsoft.com/office/powerpoint/2010/main" val="134839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00000" y="2755184"/>
            <a:ext cx="7682564" cy="1538883"/>
          </a:xfrm>
          <a:prstGeom prst="rect">
            <a:avLst/>
          </a:prstGeom>
          <a:noFill/>
        </p:spPr>
        <p:txBody>
          <a:bodyPr wrap="square" rtlCol="0">
            <a:spAutoFit/>
          </a:bodyPr>
          <a:lstStyle/>
          <a:p>
            <a:pPr algn="ctr"/>
            <a:r>
              <a:rPr lang="ga-IE" sz="6600" b="1" noProof="0" dirty="0">
                <a:latin typeface="Arial" panose="020B0604020202020204" pitchFamily="34" charset="0"/>
                <a:cs typeface="Arial" panose="020B0604020202020204" pitchFamily="34" charset="0"/>
              </a:rPr>
              <a:t>Do chearta ar líne</a:t>
            </a:r>
          </a:p>
          <a:p>
            <a:endParaRPr lang="ga-IE" sz="2800" b="1" noProof="0" dirty="0">
              <a:latin typeface="Arial" panose="020B0604020202020204" pitchFamily="34" charset="0"/>
              <a:cs typeface="Arial" panose="020B0604020202020204" pitchFamily="34" charset="0"/>
            </a:endParaRPr>
          </a:p>
        </p:txBody>
      </p:sp>
      <p:pic>
        <p:nvPicPr>
          <p:cNvPr id="15" name="Picture 14" descr="Full frame shot of blank white paper">
            <a:extLst>
              <a:ext uri="{FF2B5EF4-FFF2-40B4-BE49-F238E27FC236}">
                <a16:creationId xmlns:a16="http://schemas.microsoft.com/office/drawing/2014/main" id="{E1953B52-8E97-FF97-5F26-8D36D48D92DF}"/>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84162" y="5346632"/>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Graphic 15">
            <a:extLst>
              <a:ext uri="{FF2B5EF4-FFF2-40B4-BE49-F238E27FC236}">
                <a16:creationId xmlns:a16="http://schemas.microsoft.com/office/drawing/2014/main" id="{2BD65CED-2614-2448-A087-B22A6587CA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2894141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365" y="917693"/>
            <a:ext cx="9585897" cy="4678034"/>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9216" y="2346624"/>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144554" y="2437470"/>
            <a:ext cx="7682564" cy="1323439"/>
          </a:xfrm>
          <a:prstGeom prst="rect">
            <a:avLst/>
          </a:prstGeom>
          <a:noFill/>
        </p:spPr>
        <p:txBody>
          <a:bodyPr wrap="square" rtlCol="0">
            <a:spAutoFit/>
          </a:bodyPr>
          <a:lstStyle/>
          <a:p>
            <a:pPr algn="ctr"/>
            <a:r>
              <a:rPr lang="ga-IE" sz="4000" b="1" noProof="0" dirty="0">
                <a:latin typeface="Arial" panose="020B0604020202020204" pitchFamily="34" charset="0"/>
                <a:cs typeface="Arial" panose="020B0604020202020204" pitchFamily="34" charset="0"/>
              </a:rPr>
              <a:t>Cliceáil </a:t>
            </a:r>
            <a:r>
              <a:rPr lang="ga-IE" sz="4000" b="1" noProof="0" dirty="0">
                <a:latin typeface="Arial" panose="020B0604020202020204" pitchFamily="34" charset="0"/>
                <a:cs typeface="Arial" panose="020B0604020202020204" pitchFamily="34" charset="0"/>
                <a:hlinkClick r:id="rId8"/>
              </a:rPr>
              <a:t>anseo</a:t>
            </a:r>
            <a:r>
              <a:rPr lang="ga-IE" sz="4000" b="1" noProof="0" dirty="0">
                <a:latin typeface="Arial" panose="020B0604020202020204" pitchFamily="34" charset="0"/>
                <a:cs typeface="Arial" panose="020B0604020202020204" pitchFamily="34" charset="0"/>
              </a:rPr>
              <a:t> I gcomhair suirbhé do dhaltaí</a:t>
            </a:r>
          </a:p>
        </p:txBody>
      </p:sp>
      <p:pic>
        <p:nvPicPr>
          <p:cNvPr id="2" name="Picture 1" descr="Full frame shot of blank white paper">
            <a:extLst>
              <a:ext uri="{FF2B5EF4-FFF2-40B4-BE49-F238E27FC236}">
                <a16:creationId xmlns:a16="http://schemas.microsoft.com/office/drawing/2014/main" id="{ACB303EF-AEDA-7C19-F7EC-D4403F8D11D8}"/>
              </a:ext>
            </a:extLst>
          </p:cNvPr>
          <p:cNvPicPr>
            <a:picLocks noChangeAspect="1"/>
          </p:cNvPicPr>
          <p:nvPr/>
        </p:nvPicPr>
        <p:blipFill>
          <a:blip r:embed="rId9">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90182" y="5359968"/>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0C2106CB-BE3A-48B2-7328-F4D1C0C6F3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3375569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621" y="4178311"/>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9" name="Graphic 8" descr="Stopwatch with solid fill">
            <a:extLst>
              <a:ext uri="{FF2B5EF4-FFF2-40B4-BE49-F238E27FC236}">
                <a16:creationId xmlns:a16="http://schemas.microsoft.com/office/drawing/2014/main" id="{1984A859-FF0B-CD51-D077-9F4DDC9D25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7547">
            <a:off x="3180764" y="2443137"/>
            <a:ext cx="1390585" cy="1390585"/>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63814">
            <a:off x="-106823" y="-1389388"/>
            <a:ext cx="7031787" cy="5052085"/>
          </a:xfrm>
          <a:prstGeom prst="rect">
            <a:avLst/>
          </a:prstGeom>
        </p:spPr>
      </p:pic>
      <p:sp>
        <p:nvSpPr>
          <p:cNvPr id="12" name="Rectangle: Rounded Corners 11">
            <a:extLst>
              <a:ext uri="{FF2B5EF4-FFF2-40B4-BE49-F238E27FC236}">
                <a16:creationId xmlns:a16="http://schemas.microsoft.com/office/drawing/2014/main" id="{020338EB-6356-E5A9-BDC6-AE324C934863}"/>
              </a:ext>
            </a:extLst>
          </p:cNvPr>
          <p:cNvSpPr/>
          <p:nvPr/>
        </p:nvSpPr>
        <p:spPr>
          <a:xfrm>
            <a:off x="5077325" y="1329218"/>
            <a:ext cx="6253821"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13" name="TextBox 12">
            <a:extLst>
              <a:ext uri="{FF2B5EF4-FFF2-40B4-BE49-F238E27FC236}">
                <a16:creationId xmlns:a16="http://schemas.microsoft.com/office/drawing/2014/main" id="{285201A8-4F34-C89B-4BA5-878FC1E02A25}"/>
              </a:ext>
            </a:extLst>
          </p:cNvPr>
          <p:cNvSpPr txBox="1"/>
          <p:nvPr/>
        </p:nvSpPr>
        <p:spPr>
          <a:xfrm>
            <a:off x="5255387" y="1509904"/>
            <a:ext cx="5872309" cy="523220"/>
          </a:xfrm>
          <a:prstGeom prst="rect">
            <a:avLst/>
          </a:prstGeom>
          <a:noFill/>
        </p:spPr>
        <p:txBody>
          <a:bodyPr wrap="square" rtlCol="0">
            <a:spAutoFit/>
          </a:bodyPr>
          <a:lstStyle/>
          <a:p>
            <a:r>
              <a:rPr lang="ga-IE" sz="2800" b="1" noProof="0" dirty="0">
                <a:latin typeface="Arial" panose="020B0604020202020204" pitchFamily="34" charset="0"/>
                <a:cs typeface="Arial" panose="020B0604020202020204" pitchFamily="34" charset="0"/>
              </a:rPr>
              <a:t>Do chearta a bheith ar eolas agat</a:t>
            </a:r>
          </a:p>
        </p:txBody>
      </p:sp>
      <p:sp>
        <p:nvSpPr>
          <p:cNvPr id="14" name="TextBox 13">
            <a:extLst>
              <a:ext uri="{FF2B5EF4-FFF2-40B4-BE49-F238E27FC236}">
                <a16:creationId xmlns:a16="http://schemas.microsoft.com/office/drawing/2014/main" id="{461E516F-6966-F962-189A-F016CC01424D}"/>
              </a:ext>
            </a:extLst>
          </p:cNvPr>
          <p:cNvSpPr txBox="1"/>
          <p:nvPr/>
        </p:nvSpPr>
        <p:spPr>
          <a:xfrm rot="21372503">
            <a:off x="1078646" y="848708"/>
            <a:ext cx="4561883" cy="584775"/>
          </a:xfrm>
          <a:prstGeom prst="rect">
            <a:avLst/>
          </a:prstGeom>
          <a:noFill/>
        </p:spPr>
        <p:txBody>
          <a:bodyPr wrap="square" rtlCol="0">
            <a:spAutoFit/>
          </a:bodyPr>
          <a:lstStyle/>
          <a:p>
            <a:pPr algn="ctr"/>
            <a:r>
              <a:rPr lang="ga-IE" sz="3200" b="1" noProof="0" dirty="0">
                <a:latin typeface="Arial" panose="020B0604020202020204" pitchFamily="34" charset="0"/>
                <a:cs typeface="Arial" panose="020B0604020202020204" pitchFamily="34" charset="0"/>
              </a:rPr>
              <a:t>Gníomhaíocht bheirte</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4267198" y="3350688"/>
            <a:ext cx="7356324" cy="3211308"/>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732842" y="3299564"/>
            <a:ext cx="6881396" cy="3262432"/>
          </a:xfrm>
          <a:prstGeom prst="rect">
            <a:avLst/>
          </a:prstGeom>
          <a:noFill/>
        </p:spPr>
        <p:txBody>
          <a:bodyPr wrap="square" rtlCol="0">
            <a:spAutoFit/>
          </a:bodyPr>
          <a:lstStyle/>
          <a:p>
            <a:pPr marL="457200" indent="-457200">
              <a:buAutoNum type="arabicPeriod"/>
            </a:pPr>
            <a:endParaRPr lang="ga-IE" sz="2000" noProof="0" dirty="0">
              <a:latin typeface="Arial" panose="020B0604020202020204" pitchFamily="34" charset="0"/>
              <a:cs typeface="Arial" panose="020B0604020202020204" pitchFamily="34" charset="0"/>
            </a:endParaRPr>
          </a:p>
          <a:p>
            <a:pPr marL="0" indent="0">
              <a:buNone/>
            </a:pPr>
            <a:r>
              <a:rPr lang="ga-IE" sz="2800" b="1" noProof="0" dirty="0">
                <a:latin typeface="Arial" panose="020B0604020202020204" pitchFamily="34" charset="0"/>
                <a:cs typeface="Arial" panose="020B0604020202020204" pitchFamily="34" charset="0"/>
              </a:rPr>
              <a:t>I mbeirteanna, i 60 soicind ...</a:t>
            </a:r>
          </a:p>
          <a:p>
            <a:pPr marL="0" indent="0">
              <a:buNone/>
            </a:pPr>
            <a:endParaRPr lang="ga-IE" sz="2800" b="1" noProof="0" dirty="0">
              <a:latin typeface="Arial" panose="020B0604020202020204" pitchFamily="34" charset="0"/>
              <a:cs typeface="Arial" panose="020B0604020202020204" pitchFamily="34" charset="0"/>
            </a:endParaRPr>
          </a:p>
          <a:p>
            <a:pPr marL="514350" lvl="0" indent="-514350" algn="l" rtl="0">
              <a:buAutoNum type="arabicPeriod"/>
            </a:pPr>
            <a:r>
              <a:rPr lang="ga-IE" sz="2800" b="0" i="0" u="none" baseline="0" noProof="0" dirty="0">
                <a:latin typeface="Arial" panose="020B0604020202020204" pitchFamily="34" charset="0"/>
                <a:ea typeface="Arial"/>
                <a:cs typeface="Arial" panose="020B0604020202020204" pitchFamily="34" charset="0"/>
              </a:rPr>
              <a:t>Scríobh 3 cheart atá agat.</a:t>
            </a:r>
            <a:endParaRPr lang="ga-IE" sz="2800" noProof="0" dirty="0">
              <a:latin typeface="Arial" panose="020B0604020202020204" pitchFamily="34" charset="0"/>
              <a:cs typeface="Arial" panose="020B0604020202020204" pitchFamily="34" charset="0"/>
            </a:endParaRPr>
          </a:p>
          <a:p>
            <a:pPr marL="514350" indent="-514350">
              <a:buAutoNum type="arabicPeriod"/>
            </a:pPr>
            <a:r>
              <a:rPr lang="ga-IE" sz="2800" noProof="0" dirty="0">
                <a:latin typeface="Arial" panose="020B0604020202020204" pitchFamily="34" charset="0"/>
                <a:cs typeface="Arial" panose="020B0604020202020204" pitchFamily="34" charset="0"/>
              </a:rPr>
              <a:t>An bhfuil aon chearta agat ar líne? Scríobh síos aon cheann ar féidir leat smaoineamh orthu. </a:t>
            </a:r>
          </a:p>
          <a:p>
            <a:endParaRPr lang="ga-IE" noProof="0" dirty="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6F0B8B3C-DEBF-6DBB-41C3-7AA0F1074531}"/>
              </a:ext>
            </a:extLst>
          </p:cNvPr>
          <p:cNvSpPr/>
          <p:nvPr/>
        </p:nvSpPr>
        <p:spPr>
          <a:xfrm rot="21050462">
            <a:off x="691405" y="3558976"/>
            <a:ext cx="2823968" cy="2582469"/>
          </a:xfrm>
          <a:prstGeom prst="ellipse">
            <a:avLst/>
          </a:prstGeom>
          <a:solidFill>
            <a:srgbClr val="FE5907"/>
          </a:solidFill>
          <a:ln w="28575"/>
          <a:effectLst>
            <a:outerShdw dist="381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sz="2000" b="1" noProof="0" dirty="0">
                <a:solidFill>
                  <a:schemeClr val="tx1"/>
                </a:solidFill>
                <a:latin typeface="Arial" panose="020B0604020202020204" pitchFamily="34" charset="0"/>
                <a:cs typeface="Arial" panose="020B0604020202020204" pitchFamily="34" charset="0"/>
              </a:rPr>
              <a:t>Beidh an méid seo a leanas ag teastáil uait: </a:t>
            </a:r>
          </a:p>
          <a:p>
            <a:pPr algn="ctr"/>
            <a:r>
              <a:rPr lang="ga-IE" sz="2000" noProof="0" dirty="0">
                <a:solidFill>
                  <a:schemeClr val="tx1"/>
                </a:solidFill>
                <a:latin typeface="Arial" panose="020B0604020202020204" pitchFamily="34" charset="0"/>
                <a:cs typeface="Arial" panose="020B0604020202020204" pitchFamily="34" charset="0"/>
              </a:rPr>
              <a:t>Páipéar, peann, agus páirtí</a:t>
            </a: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19569">
            <a:off x="-692229" y="2272556"/>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411" y="-3354107"/>
            <a:ext cx="8657097" cy="4869617"/>
          </a:xfrm>
          <a:prstGeom prst="rect">
            <a:avLst/>
          </a:prstGeom>
        </p:spPr>
      </p:pic>
    </p:spTree>
    <p:extLst>
      <p:ext uri="{BB962C8B-B14F-4D97-AF65-F5344CB8AC3E}">
        <p14:creationId xmlns:p14="http://schemas.microsoft.com/office/powerpoint/2010/main" val="351203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892E253-2224-A345-3C4C-5733ECF687FC}"/>
              </a:ext>
            </a:extLst>
          </p:cNvPr>
          <p:cNvSpPr/>
          <p:nvPr/>
        </p:nvSpPr>
        <p:spPr>
          <a:xfrm>
            <a:off x="426178" y="2423911"/>
            <a:ext cx="5981119" cy="4277678"/>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6" name="Rectangle: Rounded Corners 5">
            <a:extLst>
              <a:ext uri="{FF2B5EF4-FFF2-40B4-BE49-F238E27FC236}">
                <a16:creationId xmlns:a16="http://schemas.microsoft.com/office/drawing/2014/main" id="{7BE0A3A8-E074-CF04-E38D-1A96AFE22AC2}"/>
              </a:ext>
            </a:extLst>
          </p:cNvPr>
          <p:cNvSpPr/>
          <p:nvPr/>
        </p:nvSpPr>
        <p:spPr>
          <a:xfrm>
            <a:off x="344904" y="1484286"/>
            <a:ext cx="6420523" cy="1246361"/>
          </a:xfrm>
          <a:prstGeom prst="roundRect">
            <a:avLst/>
          </a:prstGeom>
          <a:solidFill>
            <a:srgbClr val="AC9CFE"/>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7" name="Rectangle: Rounded Corners 6">
            <a:extLst>
              <a:ext uri="{FF2B5EF4-FFF2-40B4-BE49-F238E27FC236}">
                <a16:creationId xmlns:a16="http://schemas.microsoft.com/office/drawing/2014/main" id="{7D44E479-7BE0-7D8C-A23F-4C4E838BFC4F}"/>
              </a:ext>
            </a:extLst>
          </p:cNvPr>
          <p:cNvSpPr/>
          <p:nvPr/>
        </p:nvSpPr>
        <p:spPr>
          <a:xfrm>
            <a:off x="426177" y="1569838"/>
            <a:ext cx="6246275" cy="1080520"/>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noProof="0" dirty="0"/>
              <a:t>               </a:t>
            </a:r>
          </a:p>
        </p:txBody>
      </p:sp>
      <p:sp>
        <p:nvSpPr>
          <p:cNvPr id="8" name="Subtitle 2">
            <a:extLst>
              <a:ext uri="{FF2B5EF4-FFF2-40B4-BE49-F238E27FC236}">
                <a16:creationId xmlns:a16="http://schemas.microsoft.com/office/drawing/2014/main" id="{A6964268-A551-0656-8A27-6A36FD0CA20B}"/>
              </a:ext>
            </a:extLst>
          </p:cNvPr>
          <p:cNvSpPr txBox="1">
            <a:spLocks/>
          </p:cNvSpPr>
          <p:nvPr/>
        </p:nvSpPr>
        <p:spPr>
          <a:xfrm>
            <a:off x="656808" y="1644353"/>
            <a:ext cx="5831762" cy="10362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sz="1800" b="0" i="0" u="none" strike="noStrike" kern="0" cap="none" spc="0" baseline="0">
                <a:solidFill>
                  <a:srgbClr val="000000"/>
                </a:solidFill>
                <a:uFillTx/>
              </a:defRPr>
            </a:pPr>
            <a:r>
              <a:rPr lang="ga-IE" sz="1800" noProof="0" dirty="0">
                <a:latin typeface="Arial" panose="020B0604020202020204" pitchFamily="34" charset="0"/>
                <a:cs typeface="Arial" panose="020B0604020202020204" pitchFamily="34" charset="0"/>
              </a:rPr>
              <a:t>Faoi Choinbhinsiún na Náisiún Aontaithe um Chearta an Linbh, tá raon ceart éagsúil ag leanaí agus daoine óga faoi bhun 18 mbliana d'aois, lena n‑áirítear: </a:t>
            </a:r>
          </a:p>
        </p:txBody>
      </p:sp>
      <p:sp>
        <p:nvSpPr>
          <p:cNvPr id="12" name="TextBox 11">
            <a:extLst>
              <a:ext uri="{FF2B5EF4-FFF2-40B4-BE49-F238E27FC236}">
                <a16:creationId xmlns:a16="http://schemas.microsoft.com/office/drawing/2014/main" id="{D8204F31-F7F4-65B0-5CF0-18F4CFD59A4B}"/>
              </a:ext>
            </a:extLst>
          </p:cNvPr>
          <p:cNvSpPr txBox="1"/>
          <p:nvPr/>
        </p:nvSpPr>
        <p:spPr>
          <a:xfrm>
            <a:off x="691333" y="2937036"/>
            <a:ext cx="6635899" cy="3647152"/>
          </a:xfrm>
          <a:prstGeom prst="rect">
            <a:avLst/>
          </a:prstGeom>
          <a:noFill/>
        </p:spPr>
        <p:txBody>
          <a:bodyPr wrap="square" rtlCol="0">
            <a:spAutoFit/>
          </a:bodyPr>
          <a:lstStyle/>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oideachais​</a:t>
            </a:r>
            <a:r>
              <a:rPr lang="ga-IE" sz="2100" noProof="0" dirty="0">
                <a:latin typeface="Arial" panose="020B0604020202020204" pitchFamily="34" charset="0"/>
                <a:cs typeface="Arial" panose="020B0604020202020204" pitchFamily="34" charset="0"/>
              </a:rPr>
              <a:t>​</a:t>
            </a:r>
          </a:p>
          <a:p>
            <a:endParaRPr lang="ga-IE" sz="2100" noProof="0" dirty="0">
              <a:latin typeface="Arial" panose="020B0604020202020204" pitchFamily="34" charset="0"/>
              <a:cs typeface="Arial" panose="020B0604020202020204" pitchFamily="34" charset="0"/>
            </a:endParaRP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cúram sláinte</a:t>
            </a:r>
          </a:p>
          <a:p>
            <a:pPr marL="285750" indent="-285750">
              <a:buFont typeface=""/>
              <a:buChar char="•"/>
            </a:pPr>
            <a:endParaRPr lang="ga-IE" sz="2100" noProof="0" dirty="0">
              <a:latin typeface="Arial" panose="020B0604020202020204" pitchFamily="34" charset="0"/>
              <a:cs typeface="Arial" panose="020B0604020202020204" pitchFamily="34" charset="0"/>
            </a:endParaRP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cosaint a fháil ar dhíobháil </a:t>
            </a:r>
          </a:p>
          <a:p>
            <a:r>
              <a:rPr lang="ga-IE" sz="2100" noProof="0" dirty="0">
                <a:latin typeface="Arial" panose="020B0604020202020204" pitchFamily="34" charset="0"/>
                <a:cs typeface="Arial" panose="020B0604020202020204" pitchFamily="34" charset="0"/>
              </a:rPr>
              <a:t>​</a:t>
            </a:r>
          </a:p>
          <a:p>
            <a:pPr marL="285750" indent="-285750" algn="l" rtl="0">
              <a:buFont typeface=""/>
              <a:buChar char="•"/>
            </a:pPr>
            <a:r>
              <a:rPr lang="ga-IE" sz="2100" b="0" i="0" u="none" baseline="0" noProof="0" dirty="0">
                <a:latin typeface="Arial" panose="020B0604020202020204" pitchFamily="34" charset="0"/>
                <a:ea typeface="Arial"/>
                <a:cs typeface="Arial" panose="020B0604020202020204" pitchFamily="34" charset="0"/>
              </a:rPr>
              <a:t>An ceart chun saoirse cainte​</a:t>
            </a:r>
          </a:p>
          <a:p>
            <a:r>
              <a:rPr lang="ga-IE" sz="2100" noProof="0" dirty="0">
                <a:latin typeface="Arial" panose="020B0604020202020204" pitchFamily="34" charset="0"/>
                <a:cs typeface="Arial" panose="020B0604020202020204" pitchFamily="34" charset="0"/>
              </a:rPr>
              <a:t>​</a:t>
            </a: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eolais </a:t>
            </a:r>
            <a:r>
              <a:rPr lang="ga-IE" sz="2100" noProof="0" dirty="0">
                <a:latin typeface="Arial" panose="020B0604020202020204" pitchFamily="34" charset="0"/>
                <a:cs typeface="Arial" panose="020B0604020202020204" pitchFamily="34" charset="0"/>
              </a:rPr>
              <a:t>​</a:t>
            </a:r>
          </a:p>
          <a:p>
            <a:endParaRPr lang="ga-IE" sz="2100" noProof="0" dirty="0">
              <a:latin typeface="Arial" panose="020B0604020202020204" pitchFamily="34" charset="0"/>
              <a:cs typeface="Arial" panose="020B0604020202020204" pitchFamily="34" charset="0"/>
            </a:endParaRP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a bheith mar bhall de ghrúpaí</a:t>
            </a:r>
            <a:endParaRPr lang="ga-IE" sz="2100" noProof="0"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6407297" y="3499883"/>
            <a:ext cx="5510320" cy="320170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52352" y="2473973"/>
            <a:ext cx="5058845" cy="1270483"/>
          </a:xfrm>
          <a:prstGeom prst="roundRect">
            <a:avLst/>
          </a:prstGeom>
          <a:solidFill>
            <a:srgbClr val="67ECFF"/>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22" name="Rectangle: Rounded Corners 21">
            <a:extLst>
              <a:ext uri="{FF2B5EF4-FFF2-40B4-BE49-F238E27FC236}">
                <a16:creationId xmlns:a16="http://schemas.microsoft.com/office/drawing/2014/main" id="{FDE8AE80-D332-72ED-ACF3-7C0BB44B61B8}"/>
              </a:ext>
            </a:extLst>
          </p:cNvPr>
          <p:cNvSpPr/>
          <p:nvPr/>
        </p:nvSpPr>
        <p:spPr>
          <a:xfrm>
            <a:off x="6740676" y="2611884"/>
            <a:ext cx="4863300" cy="1036205"/>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noProof="0" dirty="0"/>
              <a:t>               </a:t>
            </a:r>
          </a:p>
        </p:txBody>
      </p:sp>
      <p:sp>
        <p:nvSpPr>
          <p:cNvPr id="23" name="TextBox 22">
            <a:extLst>
              <a:ext uri="{FF2B5EF4-FFF2-40B4-BE49-F238E27FC236}">
                <a16:creationId xmlns:a16="http://schemas.microsoft.com/office/drawing/2014/main" id="{8D4A15C6-7F7B-005D-C5DA-71719CFCEAED}"/>
              </a:ext>
            </a:extLst>
          </p:cNvPr>
          <p:cNvSpPr txBox="1"/>
          <p:nvPr/>
        </p:nvSpPr>
        <p:spPr>
          <a:xfrm>
            <a:off x="7010482" y="2774763"/>
            <a:ext cx="4700715" cy="646331"/>
          </a:xfrm>
          <a:prstGeom prst="rect">
            <a:avLst/>
          </a:prstGeom>
          <a:noFill/>
        </p:spPr>
        <p:txBody>
          <a:bodyPr wrap="square" rtlCol="0">
            <a:spAutoFit/>
          </a:bodyPr>
          <a:lstStyle/>
          <a:p>
            <a:r>
              <a:rPr lang="ga-IE" sz="1800" noProof="0" dirty="0">
                <a:latin typeface="Arial" panose="020B0604020202020204" pitchFamily="34" charset="0"/>
                <a:cs typeface="Arial" panose="020B0604020202020204" pitchFamily="34" charset="0"/>
              </a:rPr>
              <a:t>Tá cearta ag leanaí agus ag daoine óga </a:t>
            </a:r>
            <a:r>
              <a:rPr lang="ga-IE" sz="1800" b="1" noProof="0" dirty="0">
                <a:latin typeface="Arial" panose="020B0604020202020204" pitchFamily="34" charset="0"/>
                <a:cs typeface="Arial" panose="020B0604020202020204" pitchFamily="34" charset="0"/>
              </a:rPr>
              <a:t>ar líne </a:t>
            </a:r>
            <a:r>
              <a:rPr lang="ga-IE" sz="1800" noProof="0" dirty="0">
                <a:latin typeface="Arial" panose="020B0604020202020204" pitchFamily="34" charset="0"/>
                <a:cs typeface="Arial" panose="020B0604020202020204" pitchFamily="34" charset="0"/>
              </a:rPr>
              <a:t>freisin, lena n‑áirítear: </a:t>
            </a:r>
            <a:endParaRPr lang="ga-IE" noProof="0" dirty="0">
              <a:latin typeface="Arial" panose="020B0604020202020204" pitchFamily="34" charset="0"/>
              <a:cs typeface="Arial" panose="020B0604020202020204" pitchFamily="34" charset="0"/>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409" y="-1092723"/>
            <a:ext cx="9245181" cy="3658682"/>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672452" y="3927117"/>
            <a:ext cx="5152191" cy="2677656"/>
          </a:xfrm>
          <a:prstGeom prst="rect">
            <a:avLst/>
          </a:prstGeom>
          <a:noFill/>
        </p:spPr>
        <p:txBody>
          <a:bodyPr wrap="square" rtlCol="0">
            <a:spAutoFit/>
          </a:bodyPr>
          <a:lstStyle/>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príobháideachais</a:t>
            </a:r>
          </a:p>
          <a:p>
            <a:pPr marL="285750" indent="-285750">
              <a:buFont typeface=""/>
              <a:buChar char="•"/>
            </a:pPr>
            <a:endParaRPr lang="ga-IE" sz="2100" noProof="0" dirty="0">
              <a:latin typeface="Arial" panose="020B0604020202020204" pitchFamily="34" charset="0"/>
              <a:cs typeface="Arial" panose="020B0604020202020204" pitchFamily="34" charset="0"/>
            </a:endParaRP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páirt a ghlacadh </a:t>
            </a:r>
            <a:r>
              <a:rPr lang="ga-IE" sz="2100" noProof="0" dirty="0">
                <a:latin typeface="Arial" panose="020B0604020202020204" pitchFamily="34" charset="0"/>
                <a:cs typeface="Arial" panose="020B0604020202020204" pitchFamily="34" charset="0"/>
              </a:rPr>
              <a:t>​</a:t>
            </a:r>
          </a:p>
          <a:p>
            <a:endParaRPr lang="ga-IE" sz="2100" noProof="0" dirty="0">
              <a:latin typeface="Arial" panose="020B0604020202020204" pitchFamily="34" charset="0"/>
              <a:cs typeface="Arial" panose="020B0604020202020204" pitchFamily="34" charset="0"/>
            </a:endParaRP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saoirse cainte</a:t>
            </a:r>
          </a:p>
          <a:p>
            <a:pPr marL="285750" indent="-285750">
              <a:buFont typeface=""/>
              <a:buChar char="•"/>
            </a:pPr>
            <a:endParaRPr lang="ga-IE" sz="2100" noProof="0" dirty="0">
              <a:latin typeface="Arial" panose="020B0604020202020204" pitchFamily="34" charset="0"/>
              <a:cs typeface="Arial" panose="020B0604020202020204" pitchFamily="34" charset="0"/>
            </a:endParaRPr>
          </a:p>
          <a:p>
            <a:pPr marL="285750" indent="-285750" algn="l" rtl="0">
              <a:buFont typeface=""/>
              <a:buChar char="•"/>
            </a:pPr>
            <a:r>
              <a:rPr lang="ga-IE" sz="2100" b="0" i="0" u="none" baseline="0" noProof="0" dirty="0">
                <a:latin typeface="Arial" panose="020B0604020202020204" pitchFamily="34" charset="0"/>
                <a:ea typeface="Arial"/>
                <a:cs typeface="Arial" panose="020B0604020202020204" pitchFamily="34" charset="0"/>
              </a:rPr>
              <a:t>An ceart chun cosaint a fháil ar dhíobháil</a:t>
            </a:r>
          </a:p>
        </p:txBody>
      </p:sp>
      <p:sp>
        <p:nvSpPr>
          <p:cNvPr id="4" name="TextBox 3">
            <a:extLst>
              <a:ext uri="{FF2B5EF4-FFF2-40B4-BE49-F238E27FC236}">
                <a16:creationId xmlns:a16="http://schemas.microsoft.com/office/drawing/2014/main" id="{32FB1D20-B6FB-0EB9-6E9B-BAE0D97CC82C}"/>
              </a:ext>
            </a:extLst>
          </p:cNvPr>
          <p:cNvSpPr txBox="1"/>
          <p:nvPr/>
        </p:nvSpPr>
        <p:spPr>
          <a:xfrm>
            <a:off x="4009282" y="346721"/>
            <a:ext cx="4252222" cy="769441"/>
          </a:xfrm>
          <a:prstGeom prst="rect">
            <a:avLst/>
          </a:prstGeom>
          <a:noFill/>
        </p:spPr>
        <p:txBody>
          <a:bodyPr wrap="square" rtlCol="0">
            <a:spAutoFit/>
          </a:bodyPr>
          <a:lstStyle/>
          <a:p>
            <a:r>
              <a:rPr lang="ga-IE" sz="4400" b="1" noProof="0" dirty="0">
                <a:latin typeface="Arial" panose="020B0604020202020204" pitchFamily="34" charset="0"/>
                <a:ea typeface="+mj-lt"/>
                <a:cs typeface="Arial" panose="020B0604020202020204" pitchFamily="34" charset="0"/>
              </a:rPr>
              <a:t>Cearta leanaí </a:t>
            </a:r>
            <a:endParaRPr lang="ga-IE" sz="4400" b="1" noProof="0" dirty="0">
              <a:latin typeface="Arial" panose="020B0604020202020204" pitchFamily="34" charset="0"/>
              <a:cs typeface="Arial" panose="020B0604020202020204" pitchFamily="34" charset="0"/>
            </a:endParaRPr>
          </a:p>
        </p:txBody>
      </p:sp>
      <p:pic>
        <p:nvPicPr>
          <p:cNvPr id="28" name="Picture 27" descr="A hand with a thumb up&#10;&#10;Description automatically generated">
            <a:extLst>
              <a:ext uri="{FF2B5EF4-FFF2-40B4-BE49-F238E27FC236}">
                <a16:creationId xmlns:a16="http://schemas.microsoft.com/office/drawing/2014/main" id="{BA5F7375-6414-F7C9-0CAD-01661AA04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388" y="2361491"/>
            <a:ext cx="1656193" cy="1656193"/>
          </a:xfrm>
          <a:prstGeom prst="rect">
            <a:avLst/>
          </a:prstGeom>
        </p:spPr>
      </p:pic>
    </p:spTree>
    <p:extLst>
      <p:ext uri="{BB962C8B-B14F-4D97-AF65-F5344CB8AC3E}">
        <p14:creationId xmlns:p14="http://schemas.microsoft.com/office/powerpoint/2010/main" val="231831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5">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3" name="Picture 2" descr="A white rectangular object with a yellow border&#10;&#10;Description automatically generated">
            <a:extLst>
              <a:ext uri="{FF2B5EF4-FFF2-40B4-BE49-F238E27FC236}">
                <a16:creationId xmlns:a16="http://schemas.microsoft.com/office/drawing/2014/main" id="{200C3388-CB13-A5F7-8A5A-C7A27B19A4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30" y="-1300628"/>
            <a:ext cx="9243792" cy="4729628"/>
          </a:xfrm>
          <a:prstGeom prst="rect">
            <a:avLst/>
          </a:prstGeom>
        </p:spPr>
      </p:pic>
      <p:sp>
        <p:nvSpPr>
          <p:cNvPr id="7" name="TextBox 6">
            <a:extLst>
              <a:ext uri="{FF2B5EF4-FFF2-40B4-BE49-F238E27FC236}">
                <a16:creationId xmlns:a16="http://schemas.microsoft.com/office/drawing/2014/main" id="{62D85EC5-797B-BAB4-30E7-196E68793176}"/>
              </a:ext>
            </a:extLst>
          </p:cNvPr>
          <p:cNvSpPr txBox="1"/>
          <p:nvPr/>
        </p:nvSpPr>
        <p:spPr>
          <a:xfrm>
            <a:off x="1317629" y="679465"/>
            <a:ext cx="5253074" cy="769441"/>
          </a:xfrm>
          <a:prstGeom prst="rect">
            <a:avLst/>
          </a:prstGeom>
          <a:noFill/>
        </p:spPr>
        <p:txBody>
          <a:bodyPr wrap="square" rtlCol="0">
            <a:spAutoFit/>
          </a:bodyPr>
          <a:lstStyle/>
          <a:p>
            <a:r>
              <a:rPr lang="ga-IE" sz="4400" b="1" noProof="0" dirty="0">
                <a:latin typeface="Arial" panose="020B0604020202020204" pitchFamily="34" charset="0"/>
                <a:cs typeface="Arial" panose="020B0604020202020204" pitchFamily="34" charset="0"/>
              </a:rPr>
              <a:t>Do chearta ar líne</a:t>
            </a:r>
          </a:p>
        </p:txBody>
      </p:sp>
      <p:pic>
        <p:nvPicPr>
          <p:cNvPr id="8" name="Online Media 7" title="Coimisiún na Meán - Do Chearta ar Líne">
            <a:hlinkClick r:id="" action="ppaction://media"/>
            <a:extLst>
              <a:ext uri="{FF2B5EF4-FFF2-40B4-BE49-F238E27FC236}">
                <a16:creationId xmlns:a16="http://schemas.microsoft.com/office/drawing/2014/main" id="{A5A985CC-F8A1-0554-B9F3-5E6EC7D64CB1}"/>
              </a:ext>
            </a:extLst>
          </p:cNvPr>
          <p:cNvPicPr>
            <a:picLocks noRot="1" noChangeAspect="1"/>
          </p:cNvPicPr>
          <p:nvPr>
            <a:videoFile r:link="rId1"/>
          </p:nvPr>
        </p:nvPicPr>
        <p:blipFill>
          <a:blip r:embed="rId7"/>
          <a:stretch>
            <a:fillRect/>
          </a:stretch>
        </p:blipFill>
        <p:spPr>
          <a:xfrm>
            <a:off x="2205079" y="1910089"/>
            <a:ext cx="7781841" cy="4396751"/>
          </a:xfrm>
          <a:prstGeom prst="rect">
            <a:avLst/>
          </a:prstGeom>
        </p:spPr>
      </p:pic>
    </p:spTree>
    <p:extLst>
      <p:ext uri="{BB962C8B-B14F-4D97-AF65-F5344CB8AC3E}">
        <p14:creationId xmlns:p14="http://schemas.microsoft.com/office/powerpoint/2010/main" val="29550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circle with black background&#10;&#10;Description automatically generated">
            <a:extLst>
              <a:ext uri="{FF2B5EF4-FFF2-40B4-BE49-F238E27FC236}">
                <a16:creationId xmlns:a16="http://schemas.microsoft.com/office/drawing/2014/main" id="{76C9E3FE-5035-6272-011B-9DD786718C66}"/>
              </a:ext>
            </a:extLst>
          </p:cNvPr>
          <p:cNvPicPr>
            <a:picLocks noChangeAspect="1"/>
          </p:cNvPicPr>
          <p:nvPr/>
        </p:nvPicPr>
        <p:blipFill>
          <a:blip r:embed="rId4">
            <a:extLst>
              <a:ext uri="{28A0092B-C50C-407E-A947-70E740481C1C}">
                <a14:useLocalDpi xmlns:a14="http://schemas.microsoft.com/office/drawing/2010/main" val="0"/>
              </a:ext>
            </a:extLst>
          </a:blip>
          <a:srcRect l="-15069" t="396" r="39117" b="32349"/>
          <a:stretch/>
        </p:blipFill>
        <p:spPr>
          <a:xfrm>
            <a:off x="7946858" y="3139472"/>
            <a:ext cx="4245142" cy="3759002"/>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48A48EF-BD46-D91F-849E-FBF2C1299B29}"/>
              </a:ext>
            </a:extLst>
          </p:cNvPr>
          <p:cNvPicPr>
            <a:picLocks noChangeAspect="1"/>
          </p:cNvPicPr>
          <p:nvPr/>
        </p:nvPicPr>
        <p:blipFill>
          <a:blip r:embed="rId5">
            <a:alphaModFix amt="38000"/>
            <a:extLst>
              <a:ext uri="{28A0092B-C50C-407E-A947-70E740481C1C}">
                <a14:useLocalDpi xmlns:a14="http://schemas.microsoft.com/office/drawing/2010/main" val="0"/>
              </a:ext>
            </a:extLst>
          </a:blip>
          <a:srcRect l="50000" t="1961"/>
          <a:stretch/>
        </p:blipFill>
        <p:spPr>
          <a:xfrm>
            <a:off x="0" y="0"/>
            <a:ext cx="2424699" cy="6876337"/>
          </a:xfrm>
          <a:prstGeom prst="rect">
            <a:avLst/>
          </a:prstGeom>
        </p:spPr>
      </p:pic>
      <p:pic>
        <p:nvPicPr>
          <p:cNvPr id="3" name="Picture 2" descr="A purple and white rectangular object&#10;&#10;Description automatically generated">
            <a:extLst>
              <a:ext uri="{FF2B5EF4-FFF2-40B4-BE49-F238E27FC236}">
                <a16:creationId xmlns:a16="http://schemas.microsoft.com/office/drawing/2014/main" id="{E9D79B2D-1DC3-7E7A-F829-BCD6E60409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40308"/>
            <a:ext cx="12192000" cy="3621505"/>
          </a:xfrm>
          <a:prstGeom prst="rect">
            <a:avLst/>
          </a:prstGeom>
        </p:spPr>
      </p:pic>
      <p:sp>
        <p:nvSpPr>
          <p:cNvPr id="4" name="TextBox 3">
            <a:extLst>
              <a:ext uri="{FF2B5EF4-FFF2-40B4-BE49-F238E27FC236}">
                <a16:creationId xmlns:a16="http://schemas.microsoft.com/office/drawing/2014/main" id="{B4D2675E-2B66-2EC0-D4EE-29131CCDF00A}"/>
              </a:ext>
            </a:extLst>
          </p:cNvPr>
          <p:cNvSpPr txBox="1"/>
          <p:nvPr/>
        </p:nvSpPr>
        <p:spPr>
          <a:xfrm>
            <a:off x="2346159" y="536138"/>
            <a:ext cx="7134726" cy="707886"/>
          </a:xfrm>
          <a:prstGeom prst="rect">
            <a:avLst/>
          </a:prstGeom>
          <a:noFill/>
        </p:spPr>
        <p:txBody>
          <a:bodyPr wrap="square" rtlCol="0">
            <a:spAutoFit/>
          </a:bodyPr>
          <a:lstStyle/>
          <a:p>
            <a:pPr algn="ctr"/>
            <a:r>
              <a:rPr lang="ga-IE" sz="4000" b="1" noProof="0" dirty="0">
                <a:latin typeface="Arial" panose="020B0604020202020204" pitchFamily="34" charset="0"/>
                <a:ea typeface="+mj-lt"/>
                <a:cs typeface="Arial" panose="020B0604020202020204" pitchFamily="34" charset="0"/>
              </a:rPr>
              <a:t>Ceisteanna faoin bhfíseán </a:t>
            </a:r>
            <a:endParaRPr lang="ga-IE" sz="4000" b="1" noProof="0"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5C226580-D265-580F-E468-4DE0CF8482AB}"/>
              </a:ext>
            </a:extLst>
          </p:cNvPr>
          <p:cNvSpPr/>
          <p:nvPr/>
        </p:nvSpPr>
        <p:spPr>
          <a:xfrm>
            <a:off x="798626" y="1464539"/>
            <a:ext cx="10594748" cy="4735403"/>
          </a:xfrm>
          <a:prstGeom prst="roundRect">
            <a:avLst>
              <a:gd name="adj" fmla="val 404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marR="0" lvl="0" indent="-342900" algn="l" defTabSz="914400" rtl="0" eaLnBrk="1" fontAlgn="auto" latinLnBrk="0" hangingPunct="1">
              <a:lnSpc>
                <a:spcPct val="100000"/>
              </a:lnSpc>
              <a:spcBef>
                <a:spcPts val="0"/>
              </a:spcBef>
              <a:spcAft>
                <a:spcPts val="0"/>
              </a:spcAft>
              <a:buClrTx/>
              <a:buSzTx/>
              <a:buAutoNum type="arabicParenR"/>
              <a:tabLst/>
              <a:defRPr/>
            </a:pPr>
            <a:endParaRPr lang="ga-IE"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ga-IE" sz="1700" dirty="0">
                <a:solidFill>
                  <a:prstClr val="black"/>
                </a:solidFill>
                <a:latin typeface="Arial" panose="020B0604020202020204" pitchFamily="34" charset="0"/>
                <a:ea typeface="Arial"/>
                <a:cs typeface="Arial" panose="020B0604020202020204" pitchFamily="34" charset="0"/>
              </a:rPr>
              <a:t>Leagann</a:t>
            </a:r>
            <a:r>
              <a:rPr kumimoji="0"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 an físeán béim ar rioscaí féideartha ar líne do dhaoine óga, lena n‑áirítear bulaíocht, tráchtanna gránna agus </a:t>
            </a:r>
            <a:r>
              <a:rPr kumimoji="0" lang="ga-IE" sz="1700" b="0" i="0" u="none" strike="noStrike" kern="1200" cap="none" spc="0" normalizeH="0" baseline="0" noProof="0" dirty="0" err="1">
                <a:ln>
                  <a:noFill/>
                </a:ln>
                <a:solidFill>
                  <a:prstClr val="black"/>
                </a:solidFill>
                <a:effectLst/>
                <a:uLnTx/>
                <a:uFillTx/>
                <a:latin typeface="Arial" panose="020B0604020202020204" pitchFamily="34" charset="0"/>
                <a:ea typeface="Arial"/>
                <a:cs typeface="Arial" panose="020B0604020202020204" pitchFamily="34" charset="0"/>
              </a:rPr>
              <a:t>fothaí</a:t>
            </a:r>
            <a:r>
              <a:rPr kumimoji="0"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 nimhiúla. An féidir leat smaoineamh ar </a:t>
            </a:r>
            <a:r>
              <a:rPr kumimoji="0" lang="ga-IE" sz="17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rioscaí eile </a:t>
            </a:r>
            <a:r>
              <a:rPr kumimoji="0"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 bhíonn ag daoine óga ar líne? Cad iad?</a:t>
            </a:r>
            <a:endParaRPr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ga-IE"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De réir an fhíseáin, tá rialacha</a:t>
            </a:r>
            <a:r>
              <a:rPr kumimoji="0" lang="en-GB"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t>
            </a:r>
            <a:r>
              <a:rPr kumimoji="0"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 nua ann a chabhraíonn le cearta daoine óga ar líne a chosaint. </a:t>
            </a:r>
            <a:r>
              <a:rPr kumimoji="0" lang="ga-IE" sz="17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Cad iad na cearta </a:t>
            </a:r>
            <a:r>
              <a:rPr kumimoji="0"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 sonraíodh san fhíseán? </a:t>
            </a:r>
            <a:endParaRPr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Faoin 'gceart chun tú féin a chur in iúl’, deirtear go gcaithfidh tú a bheith aireach faoi na rudaí a phostálann tú nó a roinneann tú ar líne. Cén fáth a ndeirtear sin? </a:t>
            </a:r>
            <a:r>
              <a:rPr kumimoji="0" lang="ga-IE" sz="17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Cad iad na freagrachtaí </a:t>
            </a:r>
            <a:r>
              <a:rPr kumimoji="0"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atá orainn go léir ar líne? </a:t>
            </a:r>
            <a:endParaRPr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De réir an fhíseáin, mura bhfuil a fhios agat conas rud éigin a thuairisciú ar líne, </a:t>
            </a:r>
            <a:r>
              <a:rPr kumimoji="0" lang="ga-IE" sz="17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cad is féidir leat a dhéanamh? </a:t>
            </a:r>
            <a:endParaRPr lang="en-GB" sz="17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GB" sz="1700" b="1" dirty="0">
              <a:solidFill>
                <a:prstClr val="black"/>
              </a:solidFill>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ga-IE" sz="17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Cad a cheapann tú </a:t>
            </a:r>
            <a:r>
              <a:rPr kumimoji="0" lang="ga-IE" sz="170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faoi na rialacha agus na dlíthe nua seo? An bhfuil gá leo? </a:t>
            </a:r>
            <a:endParaRPr lang="en-GB" sz="170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GB" sz="1700" dirty="0">
              <a:solidFill>
                <a:prstClr val="black"/>
              </a:solidFill>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Seachas rialacha agus dlíthe</a:t>
            </a:r>
            <a:r>
              <a:rPr kumimoji="0" lang="ga-IE" sz="17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 cad eile is féidir a dhéanamh </a:t>
            </a:r>
            <a:r>
              <a:rPr kumimoji="0"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chun an t‑idirlíon a aistriú ina spás níos fearr?</a:t>
            </a:r>
            <a:endParaRPr lang="ga-IE" sz="17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endParaRPr>
          </a:p>
          <a:p>
            <a:pPr algn="ctr"/>
            <a:endParaRPr lang="ga-IE" noProof="0" dirty="0">
              <a:solidFill>
                <a:sysClr val="windowText" lastClr="000000"/>
              </a:solidFill>
              <a:latin typeface="Arial" panose="020B0604020202020204" pitchFamily="34" charset="0"/>
              <a:cs typeface="Arial" panose="020B0604020202020204" pitchFamily="34" charset="0"/>
            </a:endParaRPr>
          </a:p>
        </p:txBody>
      </p:sp>
      <p:pic>
        <p:nvPicPr>
          <p:cNvPr id="12" name="Picture 11" descr="A orange flower in a black background&#10;&#10;Description automatically generated">
            <a:extLst>
              <a:ext uri="{FF2B5EF4-FFF2-40B4-BE49-F238E27FC236}">
                <a16:creationId xmlns:a16="http://schemas.microsoft.com/office/drawing/2014/main" id="{5B910AC7-81A3-8120-92F8-49811F43B8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1299" y="4778330"/>
            <a:ext cx="5350573" cy="3009697"/>
          </a:xfrm>
          <a:prstGeom prst="rect">
            <a:avLst/>
          </a:prstGeom>
        </p:spPr>
      </p:pic>
      <p:sp>
        <p:nvSpPr>
          <p:cNvPr id="2" name="Rectangle: Rounded Corners 1">
            <a:extLst>
              <a:ext uri="{FF2B5EF4-FFF2-40B4-BE49-F238E27FC236}">
                <a16:creationId xmlns:a16="http://schemas.microsoft.com/office/drawing/2014/main" id="{F409B701-6F60-E140-FA1F-38B45DDAB0D4}"/>
              </a:ext>
            </a:extLst>
          </p:cNvPr>
          <p:cNvSpPr/>
          <p:nvPr/>
        </p:nvSpPr>
        <p:spPr>
          <a:xfrm>
            <a:off x="5350574" y="6023837"/>
            <a:ext cx="6612828" cy="763571"/>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dirty="0"/>
              <a:t>Sa</a:t>
            </a:r>
          </a:p>
        </p:txBody>
      </p:sp>
      <p:sp>
        <p:nvSpPr>
          <p:cNvPr id="6" name="TextBox 5">
            <a:extLst>
              <a:ext uri="{FF2B5EF4-FFF2-40B4-BE49-F238E27FC236}">
                <a16:creationId xmlns:a16="http://schemas.microsoft.com/office/drawing/2014/main" id="{21F16205-9D3B-1F34-CFEE-B6286A8E475A}"/>
              </a:ext>
            </a:extLst>
          </p:cNvPr>
          <p:cNvSpPr txBox="1"/>
          <p:nvPr/>
        </p:nvSpPr>
        <p:spPr>
          <a:xfrm>
            <a:off x="5412772" y="6181964"/>
            <a:ext cx="64884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panose="020B0604020202020204" pitchFamily="34" charset="0"/>
                <a:cs typeface="Arial" panose="020B0604020202020204" pitchFamily="34" charset="0"/>
              </a:rPr>
              <a:t>*Sa </a:t>
            </a:r>
            <a:r>
              <a:rPr lang="en-US" dirty="0" err="1">
                <a:latin typeface="Arial" panose="020B0604020202020204" pitchFamily="34" charset="0"/>
                <a:cs typeface="Arial" panose="020B0604020202020204" pitchFamily="34" charset="0"/>
              </a:rPr>
              <a:t>chomhthéacs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rialacha</a:t>
            </a:r>
            <a:r>
              <a:rPr lang="en-US" dirty="0">
                <a:latin typeface="Arial" panose="020B0604020202020204" pitchFamily="34" charset="0"/>
                <a:cs typeface="Arial" panose="020B0604020202020204" pitchFamily="34" charset="0"/>
              </a:rPr>
              <a:t>’ mar an </a:t>
            </a:r>
            <a:r>
              <a:rPr lang="en-US" dirty="0" err="1">
                <a:latin typeface="Arial" panose="020B0604020202020204" pitchFamily="34" charset="0"/>
                <a:cs typeface="Arial" panose="020B0604020202020204" pitchFamily="34" charset="0"/>
              </a:rPr>
              <a:t>gcéanna</a:t>
            </a:r>
            <a:r>
              <a:rPr lang="en-US" dirty="0">
                <a:latin typeface="Arial" panose="020B0604020202020204" pitchFamily="34" charset="0"/>
                <a:cs typeface="Arial" panose="020B0604020202020204" pitchFamily="34" charset="0"/>
              </a:rPr>
              <a:t> le ‘</a:t>
            </a:r>
            <a:r>
              <a:rPr lang="en-US" dirty="0" err="1">
                <a:latin typeface="Arial" panose="020B0604020202020204" pitchFamily="34" charset="0"/>
                <a:cs typeface="Arial" panose="020B0604020202020204" pitchFamily="34" charset="0"/>
              </a:rPr>
              <a:t>dlíthe</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23675555"/>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44016" y="2789802"/>
            <a:ext cx="7682564" cy="1692771"/>
          </a:xfrm>
          <a:prstGeom prst="rect">
            <a:avLst/>
          </a:prstGeom>
          <a:noFill/>
        </p:spPr>
        <p:txBody>
          <a:bodyPr wrap="square" rtlCol="0">
            <a:spAutoFit/>
          </a:bodyPr>
          <a:lstStyle/>
          <a:p>
            <a:pPr algn="ctr"/>
            <a:r>
              <a:rPr lang="ga-IE" sz="7200" b="1" noProof="0" dirty="0">
                <a:latin typeface="Arial" panose="020B0604020202020204" pitchFamily="34" charset="0"/>
                <a:cs typeface="Arial" panose="020B0604020202020204" pitchFamily="34" charset="0"/>
              </a:rPr>
              <a:t>Rialacha ar líne</a:t>
            </a:r>
          </a:p>
          <a:p>
            <a:endParaRPr lang="ga-IE" sz="3200" b="1" noProof="0" dirty="0">
              <a:latin typeface="Arial" panose="020B0604020202020204" pitchFamily="34" charset="0"/>
              <a:cs typeface="Arial" panose="020B0604020202020204" pitchFamily="34" charset="0"/>
            </a:endParaRPr>
          </a:p>
        </p:txBody>
      </p:sp>
      <p:pic>
        <p:nvPicPr>
          <p:cNvPr id="5" name="Picture 4" descr="Full frame shot of blank white paper">
            <a:extLst>
              <a:ext uri="{FF2B5EF4-FFF2-40B4-BE49-F238E27FC236}">
                <a16:creationId xmlns:a16="http://schemas.microsoft.com/office/drawing/2014/main" id="{CB233F34-C596-454F-C492-2DBB1B2A3C4E}"/>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1773" y="5457707"/>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phic 5">
            <a:extLst>
              <a:ext uri="{FF2B5EF4-FFF2-40B4-BE49-F238E27FC236}">
                <a16:creationId xmlns:a16="http://schemas.microsoft.com/office/drawing/2014/main" id="{8927557E-F180-F98C-15AA-134DE8CB34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54246" y="5679306"/>
            <a:ext cx="2025037" cy="559646"/>
          </a:xfrm>
          <a:prstGeom prst="rect">
            <a:avLst/>
          </a:prstGeom>
        </p:spPr>
      </p:pic>
    </p:spTree>
    <p:extLst>
      <p:ext uri="{BB962C8B-B14F-4D97-AF65-F5344CB8AC3E}">
        <p14:creationId xmlns:p14="http://schemas.microsoft.com/office/powerpoint/2010/main" val="1290119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892E253-2224-A345-3C4C-5733ECF687FC}"/>
              </a:ext>
            </a:extLst>
          </p:cNvPr>
          <p:cNvSpPr/>
          <p:nvPr/>
        </p:nvSpPr>
        <p:spPr>
          <a:xfrm>
            <a:off x="851401" y="3419691"/>
            <a:ext cx="4229898" cy="816587"/>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6" name="Rectangle: Rounded Corners 5">
            <a:extLst>
              <a:ext uri="{FF2B5EF4-FFF2-40B4-BE49-F238E27FC236}">
                <a16:creationId xmlns:a16="http://schemas.microsoft.com/office/drawing/2014/main" id="{7BE0A3A8-E074-CF04-E38D-1A96AFE22AC2}"/>
              </a:ext>
            </a:extLst>
          </p:cNvPr>
          <p:cNvSpPr/>
          <p:nvPr/>
        </p:nvSpPr>
        <p:spPr>
          <a:xfrm>
            <a:off x="344904" y="936846"/>
            <a:ext cx="11418915" cy="1610921"/>
          </a:xfrm>
          <a:prstGeom prst="roundRect">
            <a:avLst/>
          </a:prstGeom>
          <a:solidFill>
            <a:srgbClr val="AC9CFE"/>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7" name="Rectangle: Rounded Corners 6">
            <a:extLst>
              <a:ext uri="{FF2B5EF4-FFF2-40B4-BE49-F238E27FC236}">
                <a16:creationId xmlns:a16="http://schemas.microsoft.com/office/drawing/2014/main" id="{7D44E479-7BE0-7D8C-A23F-4C4E838BFC4F}"/>
              </a:ext>
            </a:extLst>
          </p:cNvPr>
          <p:cNvSpPr/>
          <p:nvPr/>
        </p:nvSpPr>
        <p:spPr>
          <a:xfrm>
            <a:off x="462273" y="914987"/>
            <a:ext cx="11177799" cy="1450891"/>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noProof="0" dirty="0"/>
              <a:t>               </a:t>
            </a:r>
          </a:p>
        </p:txBody>
      </p:sp>
      <p:sp>
        <p:nvSpPr>
          <p:cNvPr id="8" name="Subtitle 2">
            <a:extLst>
              <a:ext uri="{FF2B5EF4-FFF2-40B4-BE49-F238E27FC236}">
                <a16:creationId xmlns:a16="http://schemas.microsoft.com/office/drawing/2014/main" id="{A6964268-A551-0656-8A27-6A36FD0CA20B}"/>
              </a:ext>
            </a:extLst>
          </p:cNvPr>
          <p:cNvSpPr txBox="1">
            <a:spLocks/>
          </p:cNvSpPr>
          <p:nvPr/>
        </p:nvSpPr>
        <p:spPr>
          <a:xfrm>
            <a:off x="656808" y="1014096"/>
            <a:ext cx="11190287" cy="14768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ga-IE" sz="1600" noProof="0" dirty="0">
                <a:latin typeface="Arial" panose="020B0604020202020204" pitchFamily="34" charset="0"/>
                <a:cs typeface="Arial" panose="020B0604020202020204" pitchFamily="34" charset="0"/>
              </a:rPr>
              <a:t>Tá </a:t>
            </a:r>
            <a:r>
              <a:rPr lang="ga-IE" sz="1600" b="1" noProof="0" dirty="0">
                <a:latin typeface="Arial" panose="020B0604020202020204" pitchFamily="34" charset="0"/>
                <a:cs typeface="Arial" panose="020B0604020202020204" pitchFamily="34" charset="0"/>
              </a:rPr>
              <a:t>trí dhlí </a:t>
            </a:r>
            <a:r>
              <a:rPr lang="ga-IE" sz="1600" noProof="0" dirty="0">
                <a:latin typeface="Arial" panose="020B0604020202020204" pitchFamily="34" charset="0"/>
                <a:cs typeface="Arial" panose="020B0604020202020204" pitchFamily="34" charset="0"/>
              </a:rPr>
              <a:t>i gCreat Sábháilteachta Ar Líne na hÉireann, atá dírithe ar ardáin ar líne agus seirbhísí eile. Is é aidhm don creata seo an baol go bhfeicfidh daoine óga (agus an pobal i gcoitinne) </a:t>
            </a:r>
            <a:r>
              <a:rPr lang="ga-IE" sz="1600" b="1" noProof="0" dirty="0">
                <a:latin typeface="Arial" panose="020B0604020202020204" pitchFamily="34" charset="0"/>
                <a:cs typeface="Arial" panose="020B0604020202020204" pitchFamily="34" charset="0"/>
              </a:rPr>
              <a:t>ábhar mídhleathach nó díobhálach </a:t>
            </a:r>
            <a:r>
              <a:rPr lang="ga-IE" sz="1600" noProof="0" dirty="0">
                <a:latin typeface="Arial" panose="020B0604020202020204" pitchFamily="34" charset="0"/>
                <a:cs typeface="Arial" panose="020B0604020202020204" pitchFamily="34" charset="0"/>
              </a:rPr>
              <a:t>ar líne a </a:t>
            </a:r>
            <a:r>
              <a:rPr lang="ga-IE" sz="1600" b="1" noProof="0" dirty="0">
                <a:latin typeface="Arial" panose="020B0604020202020204" pitchFamily="34" charset="0"/>
                <a:cs typeface="Arial" panose="020B0604020202020204" pitchFamily="34" charset="0"/>
              </a:rPr>
              <a:t>laghdú. </a:t>
            </a:r>
          </a:p>
          <a:p>
            <a:pPr marL="0" indent="0">
              <a:buNone/>
            </a:pPr>
            <a:r>
              <a:rPr lang="ga-IE" sz="1600" noProof="0" dirty="0">
                <a:latin typeface="Arial" panose="020B0604020202020204" pitchFamily="34" charset="0"/>
                <a:cs typeface="Arial" panose="020B0604020202020204" pitchFamily="34" charset="0"/>
              </a:rPr>
              <a:t>De réir an dlí, ní mór </a:t>
            </a:r>
            <a:r>
              <a:rPr lang="ga-IE" sz="1600" b="1" noProof="0" dirty="0">
                <a:latin typeface="Arial" panose="020B0604020202020204" pitchFamily="34" charset="0"/>
                <a:cs typeface="Arial" panose="020B0604020202020204" pitchFamily="34" charset="0"/>
              </a:rPr>
              <a:t>córais mhaithe tuairiscithe </a:t>
            </a:r>
            <a:r>
              <a:rPr lang="ga-IE" sz="1600" noProof="0" dirty="0">
                <a:latin typeface="Arial" panose="020B0604020202020204" pitchFamily="34" charset="0"/>
                <a:cs typeface="Arial" panose="020B0604020202020204" pitchFamily="34" charset="0"/>
              </a:rPr>
              <a:t>a bheith ag árdáin ar líne, go gtógfadh siad </a:t>
            </a:r>
            <a:r>
              <a:rPr lang="ga-IE" sz="1600" b="1" noProof="0" dirty="0">
                <a:latin typeface="Arial" panose="020B0604020202020204" pitchFamily="34" charset="0"/>
                <a:cs typeface="Arial" panose="020B0604020202020204" pitchFamily="34" charset="0"/>
              </a:rPr>
              <a:t>céimeanna chun leanaí</a:t>
            </a:r>
            <a:br>
              <a:rPr lang="ga-IE" sz="1600" b="1" noProof="0" dirty="0">
                <a:latin typeface="Arial" panose="020B0604020202020204" pitchFamily="34" charset="0"/>
                <a:cs typeface="Arial" panose="020B0604020202020204" pitchFamily="34" charset="0"/>
              </a:rPr>
            </a:br>
            <a:r>
              <a:rPr lang="ga-IE" sz="1600" b="1" noProof="0" dirty="0">
                <a:latin typeface="Arial" panose="020B0604020202020204" pitchFamily="34" charset="0"/>
                <a:cs typeface="Arial" panose="020B0604020202020204" pitchFamily="34" charset="0"/>
              </a:rPr>
              <a:t>a chosaint, </a:t>
            </a:r>
            <a:r>
              <a:rPr lang="ga-IE" sz="1600" noProof="0" dirty="0">
                <a:latin typeface="Arial" panose="020B0604020202020204" pitchFamily="34" charset="0"/>
                <a:cs typeface="Arial" panose="020B0604020202020204" pitchFamily="34" charset="0"/>
              </a:rPr>
              <a:t>agus go mbeadh siad níos oscailte faoi chonas a usáideann siad </a:t>
            </a:r>
            <a:r>
              <a:rPr lang="ga-IE" sz="1600" b="1" noProof="0" dirty="0">
                <a:latin typeface="Arial" panose="020B0604020202020204" pitchFamily="34" charset="0"/>
                <a:cs typeface="Arial" panose="020B0604020202020204" pitchFamily="34" charset="0"/>
              </a:rPr>
              <a:t>algartaim</a:t>
            </a:r>
            <a:r>
              <a:rPr lang="ga-IE" sz="1600" noProof="0" dirty="0">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D8204F31-F7F4-65B0-5CF0-18F4CFD59A4B}"/>
              </a:ext>
            </a:extLst>
          </p:cNvPr>
          <p:cNvSpPr txBox="1"/>
          <p:nvPr/>
        </p:nvSpPr>
        <p:spPr>
          <a:xfrm>
            <a:off x="1324313" y="3597869"/>
            <a:ext cx="3831115" cy="535531"/>
          </a:xfrm>
          <a:prstGeom prst="rect">
            <a:avLst/>
          </a:prstGeom>
          <a:noFill/>
        </p:spPr>
        <p:txBody>
          <a:bodyPr wrap="square" rtlCol="0">
            <a:spAutoFit/>
          </a:bodyPr>
          <a:lstStyle/>
          <a:p>
            <a:pPr>
              <a:lnSpc>
                <a:spcPct val="90000"/>
              </a:lnSpc>
              <a:spcBef>
                <a:spcPts val="1000"/>
              </a:spcBef>
            </a:pPr>
            <a:r>
              <a:rPr lang="ga-IE" sz="1600" b="1" noProof="0" dirty="0">
                <a:latin typeface="Arial" panose="020B0604020202020204" pitchFamily="34" charset="0"/>
                <a:cs typeface="Arial" panose="020B0604020202020204" pitchFamily="34" charset="0"/>
              </a:rPr>
              <a:t>Gníomh um Sheirbhísí Digiteacha an Aontais Eorpaigh (DSA) </a:t>
            </a: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5567784" y="3584221"/>
            <a:ext cx="6311251" cy="1675903"/>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2371664" y="2580065"/>
            <a:ext cx="7079040" cy="629355"/>
          </a:xfrm>
          <a:prstGeom prst="roundRect">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23" name="TextBox 22">
            <a:extLst>
              <a:ext uri="{FF2B5EF4-FFF2-40B4-BE49-F238E27FC236}">
                <a16:creationId xmlns:a16="http://schemas.microsoft.com/office/drawing/2014/main" id="{8D4A15C6-7F7B-005D-C5DA-71719CFCEAED}"/>
              </a:ext>
            </a:extLst>
          </p:cNvPr>
          <p:cNvSpPr txBox="1"/>
          <p:nvPr/>
        </p:nvSpPr>
        <p:spPr>
          <a:xfrm>
            <a:off x="2674079" y="2700947"/>
            <a:ext cx="6754186" cy="369332"/>
          </a:xfrm>
          <a:prstGeom prst="rect">
            <a:avLst/>
          </a:prstGeom>
          <a:noFill/>
        </p:spPr>
        <p:txBody>
          <a:bodyPr wrap="square" rtlCol="0">
            <a:spAutoFit/>
          </a:bodyPr>
          <a:lstStyle/>
          <a:p>
            <a:pPr marL="0" indent="0">
              <a:buNone/>
            </a:pPr>
            <a:r>
              <a:rPr lang="ga-IE" sz="1800" b="1" noProof="0" dirty="0">
                <a:solidFill>
                  <a:schemeClr val="bg1">
                    <a:lumMod val="95000"/>
                  </a:schemeClr>
                </a:solidFill>
                <a:latin typeface="Arial" panose="020B0604020202020204" pitchFamily="34" charset="0"/>
                <a:cs typeface="Arial" panose="020B0604020202020204" pitchFamily="34" charset="0"/>
              </a:rPr>
              <a:t>Tá trí dhlí i gCreat Sábháilteachta Ar Líne na hÉireann:</a:t>
            </a: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00" y="-1017003"/>
            <a:ext cx="10846205"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051172" y="3774024"/>
            <a:ext cx="5799978" cy="1467068"/>
          </a:xfrm>
          <a:prstGeom prst="rect">
            <a:avLst/>
          </a:prstGeom>
          <a:noFill/>
        </p:spPr>
        <p:txBody>
          <a:bodyPr wrap="square" rtlCol="0">
            <a:spAutoFit/>
          </a:bodyPr>
          <a:lstStyle/>
          <a:p>
            <a:pPr>
              <a:lnSpc>
                <a:spcPct val="90000"/>
              </a:lnSpc>
              <a:spcBef>
                <a:spcPts val="1000"/>
              </a:spcBef>
            </a:pPr>
            <a:r>
              <a:rPr lang="ga-IE" b="1" noProof="0" dirty="0">
                <a:latin typeface="Arial" panose="020B0604020202020204" pitchFamily="34" charset="0"/>
                <a:cs typeface="Arial" panose="020B0604020202020204" pitchFamily="34" charset="0"/>
              </a:rPr>
              <a:t>An tAcht um Rialáil Sábháilteachta ar Líne agus na Meán 2022 </a:t>
            </a:r>
          </a:p>
          <a:p>
            <a:pPr marL="285750" indent="-285750">
              <a:lnSpc>
                <a:spcPct val="90000"/>
              </a:lnSpc>
              <a:spcBef>
                <a:spcPts val="1000"/>
              </a:spcBef>
              <a:buFont typeface="Courier New" panose="02070309020205020404" pitchFamily="49" charset="0"/>
              <a:buChar char="o"/>
            </a:pPr>
            <a:r>
              <a:rPr lang="ga-IE" noProof="0" dirty="0">
                <a:latin typeface="Arial" panose="020B0604020202020204" pitchFamily="34" charset="0"/>
                <a:cs typeface="Arial" panose="020B0604020202020204" pitchFamily="34" charset="0"/>
              </a:rPr>
              <a:t>Tiocfaidh an </a:t>
            </a:r>
            <a:r>
              <a:rPr lang="ga-IE" b="1" noProof="0" dirty="0">
                <a:latin typeface="Arial" panose="020B0604020202020204" pitchFamily="34" charset="0"/>
                <a:cs typeface="Arial" panose="020B0604020202020204" pitchFamily="34" charset="0"/>
              </a:rPr>
              <a:t>Cód Sábháilteachta Ar Líne (OSC) </a:t>
            </a:r>
            <a:r>
              <a:rPr lang="ga-IE" noProof="0" dirty="0">
                <a:latin typeface="Arial" panose="020B0604020202020204" pitchFamily="34" charset="0"/>
                <a:cs typeface="Arial" panose="020B0604020202020204" pitchFamily="34" charset="0"/>
              </a:rPr>
              <a:t>a bhaineann go sonrach le hardáin comhroinnte físeán.</a:t>
            </a:r>
          </a:p>
        </p:txBody>
      </p:sp>
      <p:sp>
        <p:nvSpPr>
          <p:cNvPr id="4" name="TextBox 3">
            <a:extLst>
              <a:ext uri="{FF2B5EF4-FFF2-40B4-BE49-F238E27FC236}">
                <a16:creationId xmlns:a16="http://schemas.microsoft.com/office/drawing/2014/main" id="{32FB1D20-B6FB-0EB9-6E9B-BAE0D97CC82C}"/>
              </a:ext>
            </a:extLst>
          </p:cNvPr>
          <p:cNvSpPr txBox="1"/>
          <p:nvPr/>
        </p:nvSpPr>
        <p:spPr>
          <a:xfrm>
            <a:off x="502641" y="210778"/>
            <a:ext cx="10809332" cy="646331"/>
          </a:xfrm>
          <a:prstGeom prst="rect">
            <a:avLst/>
          </a:prstGeom>
          <a:noFill/>
        </p:spPr>
        <p:txBody>
          <a:bodyPr wrap="square" rtlCol="0">
            <a:spAutoFit/>
          </a:bodyPr>
          <a:lstStyle/>
          <a:p>
            <a:pPr algn="ctr"/>
            <a:r>
              <a:rPr lang="ga-IE" sz="3600" b="1" noProof="0" dirty="0">
                <a:latin typeface="Arial" panose="020B0604020202020204" pitchFamily="34" charset="0"/>
                <a:ea typeface="+mj-lt"/>
                <a:cs typeface="Arial" panose="020B0604020202020204" pitchFamily="34" charset="0"/>
              </a:rPr>
              <a:t>An Creat Sábháilteachta ar Líne </a:t>
            </a:r>
            <a:endParaRPr lang="ga-IE" sz="3600" b="1" noProof="0"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04A04B6-997B-B4E1-5003-8034FAF744AA}"/>
              </a:ext>
            </a:extLst>
          </p:cNvPr>
          <p:cNvSpPr/>
          <p:nvPr/>
        </p:nvSpPr>
        <p:spPr>
          <a:xfrm>
            <a:off x="462272" y="4571767"/>
            <a:ext cx="4902387" cy="798788"/>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5" name="TextBox 4">
            <a:extLst>
              <a:ext uri="{FF2B5EF4-FFF2-40B4-BE49-F238E27FC236}">
                <a16:creationId xmlns:a16="http://schemas.microsoft.com/office/drawing/2014/main" id="{963FFEBA-DFE6-68BF-1C42-7F2299F9AE29}"/>
              </a:ext>
            </a:extLst>
          </p:cNvPr>
          <p:cNvSpPr txBox="1"/>
          <p:nvPr/>
        </p:nvSpPr>
        <p:spPr>
          <a:xfrm>
            <a:off x="948757" y="4714664"/>
            <a:ext cx="4415902" cy="590931"/>
          </a:xfrm>
          <a:prstGeom prst="rect">
            <a:avLst/>
          </a:prstGeom>
          <a:noFill/>
        </p:spPr>
        <p:txBody>
          <a:bodyPr wrap="square" rtlCol="0">
            <a:spAutoFit/>
          </a:bodyPr>
          <a:lstStyle/>
          <a:p>
            <a:pPr>
              <a:lnSpc>
                <a:spcPct val="90000"/>
              </a:lnSpc>
              <a:spcBef>
                <a:spcPts val="1000"/>
              </a:spcBef>
            </a:pPr>
            <a:r>
              <a:rPr lang="ga-IE" b="1" noProof="0" dirty="0">
                <a:latin typeface="Arial" panose="020B0604020202020204" pitchFamily="34" charset="0"/>
                <a:cs typeface="Arial" panose="020B0604020202020204" pitchFamily="34" charset="0"/>
              </a:rPr>
              <a:t>An Rialachán maidir le hÁbhar Sceimhlitheoireachta ar Líne (TCOR)</a:t>
            </a:r>
          </a:p>
        </p:txBody>
      </p:sp>
      <p:sp>
        <p:nvSpPr>
          <p:cNvPr id="13" name="Rectangle: Rounded Corners 12">
            <a:extLst>
              <a:ext uri="{FF2B5EF4-FFF2-40B4-BE49-F238E27FC236}">
                <a16:creationId xmlns:a16="http://schemas.microsoft.com/office/drawing/2014/main" id="{8867D1DE-F7B0-BD0F-DBD0-DB9768E194AB}"/>
              </a:ext>
            </a:extLst>
          </p:cNvPr>
          <p:cNvSpPr/>
          <p:nvPr/>
        </p:nvSpPr>
        <p:spPr>
          <a:xfrm>
            <a:off x="706758" y="5470463"/>
            <a:ext cx="10778482" cy="1053306"/>
          </a:xfrm>
          <a:prstGeom prst="roundRect">
            <a:avLst/>
          </a:prstGeom>
          <a:solidFill>
            <a:srgbClr val="67ECFF"/>
          </a:solidFill>
          <a:ln w="28575"/>
          <a:effectLst>
            <a:outerShdw dist="342900" dir="702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14" name="Rectangle: Rounded Corners 13">
            <a:extLst>
              <a:ext uri="{FF2B5EF4-FFF2-40B4-BE49-F238E27FC236}">
                <a16:creationId xmlns:a16="http://schemas.microsoft.com/office/drawing/2014/main" id="{85233438-BD1C-DB4D-BA57-E39C66CCCACF}"/>
              </a:ext>
            </a:extLst>
          </p:cNvPr>
          <p:cNvSpPr/>
          <p:nvPr/>
        </p:nvSpPr>
        <p:spPr>
          <a:xfrm>
            <a:off x="805354" y="5637700"/>
            <a:ext cx="10581291" cy="788233"/>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noProof="0" dirty="0"/>
              <a:t>               </a:t>
            </a:r>
          </a:p>
        </p:txBody>
      </p:sp>
      <p:sp>
        <p:nvSpPr>
          <p:cNvPr id="15" name="TextBox 14">
            <a:extLst>
              <a:ext uri="{FF2B5EF4-FFF2-40B4-BE49-F238E27FC236}">
                <a16:creationId xmlns:a16="http://schemas.microsoft.com/office/drawing/2014/main" id="{BA59D403-EFD5-AA44-3765-E1B6FFDC2829}"/>
              </a:ext>
            </a:extLst>
          </p:cNvPr>
          <p:cNvSpPr txBox="1"/>
          <p:nvPr/>
        </p:nvSpPr>
        <p:spPr>
          <a:xfrm>
            <a:off x="948757" y="5733778"/>
            <a:ext cx="10128787" cy="584775"/>
          </a:xfrm>
          <a:prstGeom prst="rect">
            <a:avLst/>
          </a:prstGeom>
          <a:noFill/>
        </p:spPr>
        <p:txBody>
          <a:bodyPr wrap="square" rtlCol="0">
            <a:spAutoFit/>
          </a:bodyPr>
          <a:lstStyle/>
          <a:p>
            <a:pPr marL="0" indent="0" algn="ctr">
              <a:buNone/>
            </a:pPr>
            <a:r>
              <a:rPr lang="ga-IE" sz="1600" noProof="0" dirty="0">
                <a:latin typeface="Arial" panose="020B0604020202020204" pitchFamily="34" charset="0"/>
                <a:cs typeface="Arial" panose="020B0604020202020204" pitchFamily="34" charset="0"/>
              </a:rPr>
              <a:t>Is é ról Choimisiún na Meán </a:t>
            </a:r>
            <a:r>
              <a:rPr lang="ga-IE" sz="1600" b="1" noProof="0" dirty="0">
                <a:latin typeface="Arial" panose="020B0604020202020204" pitchFamily="34" charset="0"/>
                <a:cs typeface="Arial" panose="020B0604020202020204" pitchFamily="34" charset="0"/>
              </a:rPr>
              <a:t>na trí dhlí sin a fhorfheidhmiú. </a:t>
            </a:r>
            <a:r>
              <a:rPr lang="ga-IE" sz="1600" noProof="0" dirty="0">
                <a:latin typeface="Arial" panose="020B0604020202020204" pitchFamily="34" charset="0"/>
                <a:cs typeface="Arial" panose="020B0604020202020204" pitchFamily="34" charset="0"/>
              </a:rPr>
              <a:t>Is féidir leat tuilleadh eolais a fháil faoi na dlíthe seo agus faoin méid a dhéanann siad do dhaoine óga ag www.cnam.ie. </a:t>
            </a:r>
          </a:p>
        </p:txBody>
      </p:sp>
      <p:pic>
        <p:nvPicPr>
          <p:cNvPr id="17" name="Picture 16" descr="A orange flower in a black background&#10;&#10;Description automatically generated">
            <a:extLst>
              <a:ext uri="{FF2B5EF4-FFF2-40B4-BE49-F238E27FC236}">
                <a16:creationId xmlns:a16="http://schemas.microsoft.com/office/drawing/2014/main" id="{693D7831-85BF-953C-F149-0E696239C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93" y="3235837"/>
            <a:ext cx="2145273" cy="1206716"/>
          </a:xfrm>
          <a:prstGeom prst="rect">
            <a:avLst/>
          </a:prstGeom>
        </p:spPr>
      </p:pic>
      <p:pic>
        <p:nvPicPr>
          <p:cNvPr id="18" name="Picture 17" descr="A orange flower in a black background&#10;&#10;Description automatically generated">
            <a:extLst>
              <a:ext uri="{FF2B5EF4-FFF2-40B4-BE49-F238E27FC236}">
                <a16:creationId xmlns:a16="http://schemas.microsoft.com/office/drawing/2014/main" id="{B2148C98-229D-7E7C-AF33-547C61EE9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36" y="4352033"/>
            <a:ext cx="2145273" cy="1206716"/>
          </a:xfrm>
          <a:prstGeom prst="rect">
            <a:avLst/>
          </a:prstGeom>
        </p:spPr>
      </p:pic>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671" y="3429000"/>
            <a:ext cx="2145273" cy="1206716"/>
          </a:xfrm>
          <a:prstGeom prst="rect">
            <a:avLst/>
          </a:prstGeom>
        </p:spPr>
      </p:pic>
      <p:cxnSp>
        <p:nvCxnSpPr>
          <p:cNvPr id="9" name="Straight Arrow Connector 8">
            <a:extLst>
              <a:ext uri="{FF2B5EF4-FFF2-40B4-BE49-F238E27FC236}">
                <a16:creationId xmlns:a16="http://schemas.microsoft.com/office/drawing/2014/main" id="{D5EBB46F-672F-7F58-0DEF-097554DC4750}"/>
              </a:ext>
            </a:extLst>
          </p:cNvPr>
          <p:cNvCxnSpPr>
            <a:cxnSpLocks/>
          </p:cNvCxnSpPr>
          <p:nvPr/>
        </p:nvCxnSpPr>
        <p:spPr>
          <a:xfrm flipH="1">
            <a:off x="5088853" y="3105064"/>
            <a:ext cx="674589" cy="1714133"/>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60D92CC-C422-BEEE-1AD7-F8B0825B2E53}"/>
              </a:ext>
            </a:extLst>
          </p:cNvPr>
          <p:cNvCxnSpPr/>
          <p:nvPr/>
        </p:nvCxnSpPr>
        <p:spPr>
          <a:xfrm flipH="1">
            <a:off x="4397341" y="3155945"/>
            <a:ext cx="293552" cy="423823"/>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FEA36BD-7C82-1F60-C016-763140EFA7AD}"/>
              </a:ext>
            </a:extLst>
          </p:cNvPr>
          <p:cNvCxnSpPr/>
          <p:nvPr/>
        </p:nvCxnSpPr>
        <p:spPr>
          <a:xfrm flipH="1">
            <a:off x="4397341" y="3155945"/>
            <a:ext cx="293552" cy="423823"/>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6DC01B4-A03E-016F-4AAF-7D497A6D9578}"/>
              </a:ext>
            </a:extLst>
          </p:cNvPr>
          <p:cNvCxnSpPr>
            <a:cxnSpLocks/>
          </p:cNvCxnSpPr>
          <p:nvPr/>
        </p:nvCxnSpPr>
        <p:spPr>
          <a:xfrm>
            <a:off x="6338430" y="3079568"/>
            <a:ext cx="296050" cy="694456"/>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8667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0D2231E1224349BEB42D5AB75F8AFA" ma:contentTypeVersion="19" ma:contentTypeDescription="Create a new document." ma:contentTypeScope="" ma:versionID="6624ec33e39870989899003c5a960dc9">
  <xsd:schema xmlns:xsd="http://www.w3.org/2001/XMLSchema" xmlns:xs="http://www.w3.org/2001/XMLSchema" xmlns:p="http://schemas.microsoft.com/office/2006/metadata/properties" xmlns:ns2="352e5c34-a945-474f-be28-b8d918ca2f88" xmlns:ns3="48f36453-e2cd-4d64-942e-7a2b6a84fd09" targetNamespace="http://schemas.microsoft.com/office/2006/metadata/properties" ma:root="true" ma:fieldsID="aa7a8d5b061004b25ffc330d7642cc70" ns2:_="" ns3:_="">
    <xsd:import namespace="352e5c34-a945-474f-be28-b8d918ca2f88"/>
    <xsd:import namespace="48f36453-e2cd-4d64-942e-7a2b6a84fd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Lucy"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2e5c34-a945-474f-be28-b8d918ca2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cfd33d2-40bc-472e-829b-399bbdf0e8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Lucy" ma:index="25" nillable="true" ma:displayName="Lucy" ma:description="Lucy spoke to complainant in relation to his music not being played on air by radio stations. When Coimisiún na Meán's remit was explained and the complainant was informed that this is not in breach of any Codes/Rules, nor a compliance issue, the complainant shifted the conversation to his accessibility issues. Just to note that he did not provide detail as to what this entailed but was adamant that RTÉ had treated him unfairly and were not taking his calls any longer. At the time of the call, he seemed to accept that stations/broadcasters do not have to play his music, although he would like them to, and Lucy advised the complainant to reach out to RTÉ and provided access info via email. Lucy said she'd send on his info to RTÉ but then realised she could not due to GDPR and emailed the complainant to inform him." ma:format="Dropdown" ma:internalName="Lucy">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f36453-e2cd-4d64-942e-7a2b6a84fd0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152e397-e05d-452d-9cb5-072964c8a72c}" ma:internalName="TaxCatchAll" ma:showField="CatchAllData" ma:web="48f36453-e2cd-4d64-942e-7a2b6a84fd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3BDFD8-49E2-43AF-93DE-D3C3D2E8A8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2e5c34-a945-474f-be28-b8d918ca2f88"/>
    <ds:schemaRef ds:uri="48f36453-e2cd-4d64-942e-7a2b6a84fd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D2EF50-2CB8-4025-8878-1586A2F8D8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734</TotalTime>
  <Words>9178</Words>
  <Application>Microsoft Office PowerPoint</Application>
  <PresentationFormat>Widescreen</PresentationFormat>
  <Paragraphs>541</Paragraphs>
  <Slides>30</Slides>
  <Notes>30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Aptos Display</vt:lpstr>
      <vt:lpstr>Arial</vt:lpstr>
      <vt:lpstr>Arial Black</vt:lpstr>
      <vt:lpstr>Arial,Sans-Serif</vt:lpstr>
      <vt:lpstr>Calibri</vt:lpstr>
      <vt:lpstr>Courier New</vt:lpstr>
      <vt:lpstr>Courier New,monospace</vt:lpstr>
      <vt:lpstr>Segoe UI</vt:lpstr>
      <vt:lpstr>Wingdings</vt:lpstr>
      <vt:lpstr>Office Theme</vt:lpstr>
      <vt:lpstr>Cearta, Rialacha  agus Tuairisciú ar Líne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Cearta, Rialacha  agus Tuairisciú ar Líne</dc:title>
  <dc:creator>Melissa Duffy</dc:creator>
  <cp:lastModifiedBy>Emma O'Donoghue</cp:lastModifiedBy>
  <cp:revision>43</cp:revision>
  <dcterms:created xsi:type="dcterms:W3CDTF">2024-10-02T16:08:27Z</dcterms:created>
  <dcterms:modified xsi:type="dcterms:W3CDTF">2024-10-23T15:21:28Z</dcterms:modified>
</cp:coreProperties>
</file>